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12192000"/>
  <p:notesSz cx="6858000" cy="9144000"/>
  <p:embeddedFontLst>
    <p:embeddedFont>
      <p:font typeface="Andika"/>
      <p:regular r:id="rId34"/>
      <p:bold r:id="rId35"/>
      <p:italic r:id="rId36"/>
      <p:boldItalic r:id="rId37"/>
    </p:embeddedFont>
    <p:embeddedFont>
      <p:font typeface="Abril Fatface"/>
      <p:regular r:id="rId38"/>
    </p:embeddedFont>
    <p:embeddedFont>
      <p:font typeface="Poppins"/>
      <p:regular r:id="rId39"/>
      <p:bold r:id="rId40"/>
      <p:italic r:id="rId41"/>
      <p:boldItalic r:id="rId42"/>
    </p:embeddedFont>
    <p:embeddedFont>
      <p:font typeface="Luckiest Guy"/>
      <p:regular r:id="rId43"/>
    </p:embeddedFont>
    <p:embeddedFont>
      <p:font typeface="Homemade Apple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.fntdata"/><Relationship Id="rId20" Type="http://schemas.openxmlformats.org/officeDocument/2006/relationships/slide" Target="slides/slide15.xml"/><Relationship Id="rId42" Type="http://schemas.openxmlformats.org/officeDocument/2006/relationships/font" Target="fonts/Poppins-boldItalic.fntdata"/><Relationship Id="rId41" Type="http://schemas.openxmlformats.org/officeDocument/2006/relationships/font" Target="fonts/Poppins-italic.fntdata"/><Relationship Id="rId22" Type="http://schemas.openxmlformats.org/officeDocument/2006/relationships/slide" Target="slides/slide17.xml"/><Relationship Id="rId44" Type="http://schemas.openxmlformats.org/officeDocument/2006/relationships/font" Target="fonts/HomemadeApple-regular.fntdata"/><Relationship Id="rId21" Type="http://schemas.openxmlformats.org/officeDocument/2006/relationships/slide" Target="slides/slide16.xml"/><Relationship Id="rId43" Type="http://schemas.openxmlformats.org/officeDocument/2006/relationships/font" Target="fonts/LuckiestGuy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Andika-bold.fntdata"/><Relationship Id="rId12" Type="http://schemas.openxmlformats.org/officeDocument/2006/relationships/slide" Target="slides/slide7.xml"/><Relationship Id="rId34" Type="http://schemas.openxmlformats.org/officeDocument/2006/relationships/font" Target="fonts/Andika-regular.fntdata"/><Relationship Id="rId15" Type="http://schemas.openxmlformats.org/officeDocument/2006/relationships/slide" Target="slides/slide10.xml"/><Relationship Id="rId37" Type="http://schemas.openxmlformats.org/officeDocument/2006/relationships/font" Target="fonts/Andika-boldItalic.fntdata"/><Relationship Id="rId14" Type="http://schemas.openxmlformats.org/officeDocument/2006/relationships/slide" Target="slides/slide9.xml"/><Relationship Id="rId36" Type="http://schemas.openxmlformats.org/officeDocument/2006/relationships/font" Target="fonts/Andika-italic.fntdata"/><Relationship Id="rId17" Type="http://schemas.openxmlformats.org/officeDocument/2006/relationships/slide" Target="slides/slide12.xml"/><Relationship Id="rId39" Type="http://schemas.openxmlformats.org/officeDocument/2006/relationships/font" Target="fonts/Poppins-regular.fntdata"/><Relationship Id="rId16" Type="http://schemas.openxmlformats.org/officeDocument/2006/relationships/slide" Target="slides/slide11.xml"/><Relationship Id="rId38" Type="http://schemas.openxmlformats.org/officeDocument/2006/relationships/font" Target="fonts/AbrilFatfac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073618e6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073618e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973150802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973150802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1c3728c1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1c3728c1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968d1dd23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968d1dd23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968d1dd23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968d1dd23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97613e7f2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97613e7f2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073618e60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073618e60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97613e7f2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97613e7f2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968d1dd23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968d1dd23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97613e7f25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97613e7f25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968d1dd23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968d1dd23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073618e60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073618e60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97613e7f25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97613e7f25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9737e5617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9737e5617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9737e5617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9737e5617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9737e5617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9737e5617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a073618e6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a073618e6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968d1dd23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968d1dd23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968d1dd23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968d1dd23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9737e5617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9737e5617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11c3728c1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11c3728c1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68d1dd23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968d1dd23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073618e6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073618e6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073618e60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073618e60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968d1dd23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968d1dd23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68d1dd23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968d1dd23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7315080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97315080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973150802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973150802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2.png"/><Relationship Id="rId11" Type="http://schemas.openxmlformats.org/officeDocument/2006/relationships/image" Target="../media/image10.png"/><Relationship Id="rId10" Type="http://schemas.openxmlformats.org/officeDocument/2006/relationships/image" Target="../media/image5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3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"/>
          <p:cNvSpPr/>
          <p:nvPr/>
        </p:nvSpPr>
        <p:spPr>
          <a:xfrm>
            <a:off x="1623600" y="1179600"/>
            <a:ext cx="8944800" cy="4498800"/>
          </a:xfrm>
          <a:prstGeom prst="roundRect">
            <a:avLst>
              <a:gd fmla="val 88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close-up of a crumpled white paper&#10;&#10;Description automatically generated with medium confidence" id="28" name="Google Shape;28;p2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-8215" y="-26884"/>
            <a:ext cx="1220841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936800" y="4497050"/>
            <a:ext cx="8318400" cy="45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/>
        </p:txBody>
      </p:sp>
      <p:sp>
        <p:nvSpPr>
          <p:cNvPr id="30" name="Google Shape;30;p2"/>
          <p:cNvSpPr/>
          <p:nvPr/>
        </p:nvSpPr>
        <p:spPr>
          <a:xfrm>
            <a:off x="1623588" y="1179600"/>
            <a:ext cx="8944800" cy="4498800"/>
          </a:xfrm>
          <a:prstGeom prst="roundRect">
            <a:avLst>
              <a:gd fmla="val 886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 txBox="1"/>
          <p:nvPr>
            <p:ph type="title"/>
          </p:nvPr>
        </p:nvSpPr>
        <p:spPr>
          <a:xfrm>
            <a:off x="2222550" y="2013150"/>
            <a:ext cx="7746900" cy="25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ldrich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Text and Image 1">
  <p:cSld name="CUSTOM_9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>
            <a:off x="3620827" y="801325"/>
            <a:ext cx="7947900" cy="3933600"/>
          </a:xfrm>
          <a:prstGeom prst="roundRect">
            <a:avLst>
              <a:gd fmla="val 88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close-up of a crumpled white paper&#10;&#10;Description automatically generated with medium confidence" id="106" name="Google Shape;106;p11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-8215" y="-26884"/>
            <a:ext cx="1220841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1"/>
          <p:cNvSpPr/>
          <p:nvPr/>
        </p:nvSpPr>
        <p:spPr>
          <a:xfrm>
            <a:off x="3613650" y="801325"/>
            <a:ext cx="7947900" cy="3933600"/>
          </a:xfrm>
          <a:prstGeom prst="roundRect">
            <a:avLst>
              <a:gd fmla="val 886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1"/>
          <p:cNvSpPr txBox="1"/>
          <p:nvPr>
            <p:ph type="title"/>
          </p:nvPr>
        </p:nvSpPr>
        <p:spPr>
          <a:xfrm>
            <a:off x="7132325" y="1216250"/>
            <a:ext cx="3742800" cy="2228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109" name="Google Shape;109;p11"/>
          <p:cNvSpPr/>
          <p:nvPr>
            <p:ph idx="2" type="pic"/>
          </p:nvPr>
        </p:nvSpPr>
        <p:spPr>
          <a:xfrm>
            <a:off x="437175" y="809550"/>
            <a:ext cx="6134700" cy="39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1"/>
          <p:cNvSpPr txBox="1"/>
          <p:nvPr>
            <p:ph idx="1" type="subTitle"/>
          </p:nvPr>
        </p:nvSpPr>
        <p:spPr>
          <a:xfrm>
            <a:off x="7132325" y="3613478"/>
            <a:ext cx="38199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imeline">
  <p:cSld name="CUSTOM_14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/>
          <p:nvPr/>
        </p:nvSpPr>
        <p:spPr>
          <a:xfrm>
            <a:off x="452975" y="829775"/>
            <a:ext cx="11286000" cy="908100"/>
          </a:xfrm>
          <a:prstGeom prst="roundRect">
            <a:avLst>
              <a:gd fmla="val 88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close-up of a crumpled white paper&#10;&#10;Description automatically generated with medium confidence" id="113" name="Google Shape;113;p12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-8228" y="-9"/>
            <a:ext cx="1220841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2"/>
          <p:cNvSpPr/>
          <p:nvPr/>
        </p:nvSpPr>
        <p:spPr>
          <a:xfrm>
            <a:off x="452975" y="829775"/>
            <a:ext cx="11286000" cy="908100"/>
          </a:xfrm>
          <a:prstGeom prst="roundRect">
            <a:avLst>
              <a:gd fmla="val 886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2"/>
          <p:cNvSpPr txBox="1"/>
          <p:nvPr>
            <p:ph idx="1" type="subTitle"/>
          </p:nvPr>
        </p:nvSpPr>
        <p:spPr>
          <a:xfrm>
            <a:off x="573125" y="2697000"/>
            <a:ext cx="19089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32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16" name="Google Shape;116;p12"/>
          <p:cNvSpPr txBox="1"/>
          <p:nvPr>
            <p:ph idx="2" type="subTitle"/>
          </p:nvPr>
        </p:nvSpPr>
        <p:spPr>
          <a:xfrm>
            <a:off x="2857340" y="2697000"/>
            <a:ext cx="19089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3200">
                <a:solidFill>
                  <a:schemeClr val="lt2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17" name="Google Shape;117;p12"/>
          <p:cNvSpPr txBox="1"/>
          <p:nvPr>
            <p:ph idx="3" type="subTitle"/>
          </p:nvPr>
        </p:nvSpPr>
        <p:spPr>
          <a:xfrm>
            <a:off x="5141554" y="2697000"/>
            <a:ext cx="19089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3200">
                <a:solidFill>
                  <a:schemeClr val="accent1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18" name="Google Shape;118;p12"/>
          <p:cNvSpPr txBox="1"/>
          <p:nvPr>
            <p:ph idx="4" type="subTitle"/>
          </p:nvPr>
        </p:nvSpPr>
        <p:spPr>
          <a:xfrm>
            <a:off x="7425769" y="2697000"/>
            <a:ext cx="19089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3200">
                <a:solidFill>
                  <a:schemeClr val="accent2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19" name="Google Shape;119;p12"/>
          <p:cNvSpPr txBox="1"/>
          <p:nvPr>
            <p:ph idx="5" type="subTitle"/>
          </p:nvPr>
        </p:nvSpPr>
        <p:spPr>
          <a:xfrm>
            <a:off x="9709984" y="2697000"/>
            <a:ext cx="19089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3200">
                <a:solidFill>
                  <a:schemeClr val="accent3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20" name="Google Shape;120;p12"/>
          <p:cNvSpPr txBox="1"/>
          <p:nvPr>
            <p:ph idx="6" type="body"/>
          </p:nvPr>
        </p:nvSpPr>
        <p:spPr>
          <a:xfrm>
            <a:off x="590525" y="3543425"/>
            <a:ext cx="1908900" cy="176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21" name="Google Shape;121;p12"/>
          <p:cNvSpPr txBox="1"/>
          <p:nvPr>
            <p:ph idx="7" type="body"/>
          </p:nvPr>
        </p:nvSpPr>
        <p:spPr>
          <a:xfrm>
            <a:off x="2870390" y="3543425"/>
            <a:ext cx="1908900" cy="176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22" name="Google Shape;122;p12"/>
          <p:cNvSpPr txBox="1"/>
          <p:nvPr>
            <p:ph idx="8" type="body"/>
          </p:nvPr>
        </p:nvSpPr>
        <p:spPr>
          <a:xfrm>
            <a:off x="5150254" y="3543425"/>
            <a:ext cx="1908900" cy="176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23" name="Google Shape;123;p12"/>
          <p:cNvSpPr txBox="1"/>
          <p:nvPr>
            <p:ph idx="9" type="body"/>
          </p:nvPr>
        </p:nvSpPr>
        <p:spPr>
          <a:xfrm>
            <a:off x="7430119" y="3543425"/>
            <a:ext cx="1908900" cy="176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24" name="Google Shape;124;p12"/>
          <p:cNvSpPr txBox="1"/>
          <p:nvPr>
            <p:ph idx="13" type="body"/>
          </p:nvPr>
        </p:nvSpPr>
        <p:spPr>
          <a:xfrm>
            <a:off x="9709984" y="3543425"/>
            <a:ext cx="1908900" cy="176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25" name="Google Shape;125;p12"/>
          <p:cNvSpPr txBox="1"/>
          <p:nvPr>
            <p:ph type="title"/>
          </p:nvPr>
        </p:nvSpPr>
        <p:spPr>
          <a:xfrm>
            <a:off x="415600" y="898167"/>
            <a:ext cx="11360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1 Title and text left">
  <p:cSld name="CUSTOM_15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/>
          <p:nvPr/>
        </p:nvSpPr>
        <p:spPr>
          <a:xfrm>
            <a:off x="649027" y="1487125"/>
            <a:ext cx="7947900" cy="3933600"/>
          </a:xfrm>
          <a:prstGeom prst="roundRect">
            <a:avLst>
              <a:gd fmla="val 88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close-up of a crumpled white paper&#10;&#10;Description automatically generated with medium confidence" id="128" name="Google Shape;128;p13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-8215" y="-26884"/>
            <a:ext cx="1220841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/>
          <p:nvPr/>
        </p:nvSpPr>
        <p:spPr>
          <a:xfrm>
            <a:off x="641850" y="1487125"/>
            <a:ext cx="7947900" cy="3933600"/>
          </a:xfrm>
          <a:prstGeom prst="roundRect">
            <a:avLst>
              <a:gd fmla="val 886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3"/>
          <p:cNvSpPr txBox="1"/>
          <p:nvPr>
            <p:ph type="title"/>
          </p:nvPr>
        </p:nvSpPr>
        <p:spPr>
          <a:xfrm>
            <a:off x="1028825" y="1904900"/>
            <a:ext cx="5581500" cy="1264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1" type="body"/>
          </p:nvPr>
        </p:nvSpPr>
        <p:spPr>
          <a:xfrm>
            <a:off x="1028925" y="3362750"/>
            <a:ext cx="55815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Title and text right">
  <p:cSld name="CUSTOM_16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/>
          <p:nvPr/>
        </p:nvSpPr>
        <p:spPr>
          <a:xfrm>
            <a:off x="3620827" y="1487125"/>
            <a:ext cx="7947900" cy="3933600"/>
          </a:xfrm>
          <a:prstGeom prst="roundRect">
            <a:avLst>
              <a:gd fmla="val 88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close-up of a crumpled white paper&#10;&#10;Description automatically generated with medium confidence" id="134" name="Google Shape;134;p14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-8215" y="-26884"/>
            <a:ext cx="1220841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4"/>
          <p:cNvSpPr/>
          <p:nvPr/>
        </p:nvSpPr>
        <p:spPr>
          <a:xfrm>
            <a:off x="3613650" y="1487125"/>
            <a:ext cx="7947900" cy="3933600"/>
          </a:xfrm>
          <a:prstGeom prst="roundRect">
            <a:avLst>
              <a:gd fmla="val 886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"/>
          <p:cNvSpPr txBox="1"/>
          <p:nvPr>
            <p:ph type="title"/>
          </p:nvPr>
        </p:nvSpPr>
        <p:spPr>
          <a:xfrm>
            <a:off x="4918988" y="1969600"/>
            <a:ext cx="5581500" cy="124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1" type="body"/>
          </p:nvPr>
        </p:nvSpPr>
        <p:spPr>
          <a:xfrm>
            <a:off x="4919088" y="3351250"/>
            <a:ext cx="55815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Title and text center">
  <p:cSld name="CUSTOM_16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/>
          <p:nvPr/>
        </p:nvSpPr>
        <p:spPr>
          <a:xfrm>
            <a:off x="3258150" y="591150"/>
            <a:ext cx="5675700" cy="567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close-up of a crumpled white paper&#10;&#10;Description automatically generated with medium confidence" id="140" name="Google Shape;140;p15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-8228" y="-9"/>
            <a:ext cx="1220841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 txBox="1"/>
          <p:nvPr>
            <p:ph type="title"/>
          </p:nvPr>
        </p:nvSpPr>
        <p:spPr>
          <a:xfrm>
            <a:off x="3826500" y="1886675"/>
            <a:ext cx="4559400" cy="124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42" name="Google Shape;142;p15"/>
          <p:cNvSpPr/>
          <p:nvPr/>
        </p:nvSpPr>
        <p:spPr>
          <a:xfrm>
            <a:off x="3258150" y="591150"/>
            <a:ext cx="5675700" cy="56757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3826582" y="3115925"/>
            <a:ext cx="45594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ct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ct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ct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ct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ct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ct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ct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Just title">
  <p:cSld name="CUSTOM_22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/>
          <p:nvPr/>
        </p:nvSpPr>
        <p:spPr>
          <a:xfrm>
            <a:off x="492900" y="424800"/>
            <a:ext cx="11206200" cy="6008400"/>
          </a:xfrm>
          <a:prstGeom prst="roundRect">
            <a:avLst>
              <a:gd fmla="val 88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close-up of a crumpled white paper&#10;&#10;Description automatically generated with medium confidence" id="146" name="Google Shape;146;p16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-8215" y="-26884"/>
            <a:ext cx="1220841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/>
          <p:nvPr/>
        </p:nvSpPr>
        <p:spPr>
          <a:xfrm>
            <a:off x="492900" y="424800"/>
            <a:ext cx="11206200" cy="6008400"/>
          </a:xfrm>
          <a:prstGeom prst="roundRect">
            <a:avLst>
              <a:gd fmla="val 886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6"/>
          <p:cNvSpPr txBox="1"/>
          <p:nvPr>
            <p:ph type="title"/>
          </p:nvPr>
        </p:nvSpPr>
        <p:spPr>
          <a:xfrm>
            <a:off x="627850" y="573500"/>
            <a:ext cx="109458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Certificate">
  <p:cSld name="CUSTOM_23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/>
          <p:nvPr/>
        </p:nvSpPr>
        <p:spPr>
          <a:xfrm>
            <a:off x="629250" y="424800"/>
            <a:ext cx="10933500" cy="6008400"/>
          </a:xfrm>
          <a:prstGeom prst="roundRect">
            <a:avLst>
              <a:gd fmla="val 88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close-up of a crumpled white paper&#10;&#10;Description automatically generated with medium confidence" id="151" name="Google Shape;151;p17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-8215" y="-26884"/>
            <a:ext cx="1220841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/>
          <p:nvPr/>
        </p:nvSpPr>
        <p:spPr>
          <a:xfrm>
            <a:off x="629250" y="424800"/>
            <a:ext cx="10933500" cy="6008400"/>
          </a:xfrm>
          <a:prstGeom prst="roundRect">
            <a:avLst>
              <a:gd fmla="val 886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7"/>
          <p:cNvSpPr txBox="1"/>
          <p:nvPr>
            <p:ph type="title"/>
          </p:nvPr>
        </p:nvSpPr>
        <p:spPr>
          <a:xfrm>
            <a:off x="770950" y="865125"/>
            <a:ext cx="10672500" cy="977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54" name="Google Shape;154;p17"/>
          <p:cNvSpPr txBox="1"/>
          <p:nvPr>
            <p:ph idx="1" type="subTitle"/>
          </p:nvPr>
        </p:nvSpPr>
        <p:spPr>
          <a:xfrm>
            <a:off x="2187000" y="2682863"/>
            <a:ext cx="7818000" cy="945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cxnSp>
        <p:nvCxnSpPr>
          <p:cNvPr id="155" name="Google Shape;155;p17"/>
          <p:cNvCxnSpPr/>
          <p:nvPr/>
        </p:nvCxnSpPr>
        <p:spPr>
          <a:xfrm>
            <a:off x="1783800" y="3262113"/>
            <a:ext cx="862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17"/>
          <p:cNvSpPr txBox="1"/>
          <p:nvPr>
            <p:ph idx="2" type="subTitle"/>
          </p:nvPr>
        </p:nvSpPr>
        <p:spPr>
          <a:xfrm>
            <a:off x="3914250" y="3585963"/>
            <a:ext cx="4363500" cy="298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/>
        </p:txBody>
      </p:sp>
      <p:sp>
        <p:nvSpPr>
          <p:cNvPr id="157" name="Google Shape;157;p17"/>
          <p:cNvSpPr txBox="1"/>
          <p:nvPr>
            <p:ph idx="3" type="title"/>
          </p:nvPr>
        </p:nvSpPr>
        <p:spPr>
          <a:xfrm>
            <a:off x="770850" y="3932275"/>
            <a:ext cx="10672500" cy="977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158" name="Google Shape;158;p17"/>
          <p:cNvSpPr txBox="1"/>
          <p:nvPr>
            <p:ph idx="4" type="subTitle"/>
          </p:nvPr>
        </p:nvSpPr>
        <p:spPr>
          <a:xfrm>
            <a:off x="3914250" y="4957563"/>
            <a:ext cx="4363500" cy="298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/>
        </p:txBody>
      </p:sp>
      <p:grpSp>
        <p:nvGrpSpPr>
          <p:cNvPr id="159" name="Google Shape;159;p17"/>
          <p:cNvGrpSpPr/>
          <p:nvPr/>
        </p:nvGrpSpPr>
        <p:grpSpPr>
          <a:xfrm>
            <a:off x="996863" y="5847088"/>
            <a:ext cx="10198275" cy="0"/>
            <a:chOff x="1007625" y="5986750"/>
            <a:chExt cx="10198275" cy="0"/>
          </a:xfrm>
        </p:grpSpPr>
        <p:cxnSp>
          <p:nvCxnSpPr>
            <p:cNvPr id="160" name="Google Shape;160;p17"/>
            <p:cNvCxnSpPr/>
            <p:nvPr/>
          </p:nvCxnSpPr>
          <p:spPr>
            <a:xfrm>
              <a:off x="1007625" y="5986750"/>
              <a:ext cx="29865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17"/>
            <p:cNvCxnSpPr/>
            <p:nvPr/>
          </p:nvCxnSpPr>
          <p:spPr>
            <a:xfrm>
              <a:off x="8219400" y="5986750"/>
              <a:ext cx="29865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2" name="Google Shape;162;p17"/>
          <p:cNvSpPr txBox="1"/>
          <p:nvPr>
            <p:ph idx="5" type="subTitle"/>
          </p:nvPr>
        </p:nvSpPr>
        <p:spPr>
          <a:xfrm>
            <a:off x="996875" y="5847088"/>
            <a:ext cx="2981100" cy="298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i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i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i="1"/>
            </a:lvl9pPr>
          </a:lstStyle>
          <a:p/>
        </p:txBody>
      </p:sp>
      <p:sp>
        <p:nvSpPr>
          <p:cNvPr id="163" name="Google Shape;163;p17"/>
          <p:cNvSpPr txBox="1"/>
          <p:nvPr>
            <p:ph idx="6" type="subTitle"/>
          </p:nvPr>
        </p:nvSpPr>
        <p:spPr>
          <a:xfrm>
            <a:off x="8214050" y="5847088"/>
            <a:ext cx="2981100" cy="298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i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i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i="1"/>
            </a:lvl9pPr>
          </a:lstStyle>
          <a:p/>
        </p:txBody>
      </p:sp>
      <p:sp>
        <p:nvSpPr>
          <p:cNvPr id="164" name="Google Shape;164;p17"/>
          <p:cNvSpPr txBox="1"/>
          <p:nvPr>
            <p:ph idx="7" type="subTitle"/>
          </p:nvPr>
        </p:nvSpPr>
        <p:spPr>
          <a:xfrm>
            <a:off x="996875" y="5548888"/>
            <a:ext cx="2981100" cy="298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i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i="1"/>
            </a:lvl9pPr>
          </a:lstStyle>
          <a:p/>
        </p:txBody>
      </p:sp>
      <p:sp>
        <p:nvSpPr>
          <p:cNvPr id="165" name="Google Shape;165;p17"/>
          <p:cNvSpPr txBox="1"/>
          <p:nvPr>
            <p:ph idx="8" type="subTitle"/>
          </p:nvPr>
        </p:nvSpPr>
        <p:spPr>
          <a:xfrm>
            <a:off x="8214050" y="5548888"/>
            <a:ext cx="2981100" cy="298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i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i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i="1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Daily Agenda">
  <p:cSld name="CUSTOM_24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/>
          <p:nvPr/>
        </p:nvSpPr>
        <p:spPr>
          <a:xfrm>
            <a:off x="405600" y="317275"/>
            <a:ext cx="11406000" cy="945000"/>
          </a:xfrm>
          <a:prstGeom prst="roundRect">
            <a:avLst>
              <a:gd fmla="val 88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380025" y="1506350"/>
            <a:ext cx="3164700" cy="49578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8647275" y="1506350"/>
            <a:ext cx="3164700" cy="49578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p18"/>
          <p:cNvGrpSpPr/>
          <p:nvPr/>
        </p:nvGrpSpPr>
        <p:grpSpPr>
          <a:xfrm>
            <a:off x="3801150" y="1506304"/>
            <a:ext cx="4589700" cy="4957897"/>
            <a:chOff x="3991300" y="1472250"/>
            <a:chExt cx="4589700" cy="4915623"/>
          </a:xfrm>
        </p:grpSpPr>
        <p:sp>
          <p:nvSpPr>
            <p:cNvPr id="171" name="Google Shape;171;p18"/>
            <p:cNvSpPr/>
            <p:nvPr/>
          </p:nvSpPr>
          <p:spPr>
            <a:xfrm>
              <a:off x="3991300" y="1472250"/>
              <a:ext cx="4589700" cy="22800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3991300" y="4107873"/>
              <a:ext cx="4589700" cy="22800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type="title"/>
          </p:nvPr>
        </p:nvSpPr>
        <p:spPr>
          <a:xfrm>
            <a:off x="380025" y="332450"/>
            <a:ext cx="11432100" cy="9081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pic>
        <p:nvPicPr>
          <p:cNvPr descr="A close-up of a crumpled white paper&#10;&#10;Description automatically generated with medium confidence" id="174" name="Google Shape;174;p18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-8215" y="-26884"/>
            <a:ext cx="1220841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 txBox="1"/>
          <p:nvPr>
            <p:ph idx="2" type="title"/>
          </p:nvPr>
        </p:nvSpPr>
        <p:spPr>
          <a:xfrm>
            <a:off x="3793500" y="4236700"/>
            <a:ext cx="4605000" cy="54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6" name="Google Shape;176;p18"/>
          <p:cNvSpPr txBox="1"/>
          <p:nvPr>
            <p:ph idx="1" type="subTitle"/>
          </p:nvPr>
        </p:nvSpPr>
        <p:spPr>
          <a:xfrm>
            <a:off x="380025" y="2236450"/>
            <a:ext cx="3164700" cy="3972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/>
        </p:txBody>
      </p:sp>
      <p:sp>
        <p:nvSpPr>
          <p:cNvPr id="177" name="Google Shape;177;p18"/>
          <p:cNvSpPr/>
          <p:nvPr>
            <p:ph idx="3" type="pic"/>
          </p:nvPr>
        </p:nvSpPr>
        <p:spPr>
          <a:xfrm>
            <a:off x="4767325" y="4962225"/>
            <a:ext cx="1246800" cy="12468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18"/>
          <p:cNvSpPr/>
          <p:nvPr>
            <p:ph idx="4" type="pic"/>
          </p:nvPr>
        </p:nvSpPr>
        <p:spPr>
          <a:xfrm>
            <a:off x="6177875" y="4962225"/>
            <a:ext cx="1246800" cy="12468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18"/>
          <p:cNvSpPr txBox="1"/>
          <p:nvPr>
            <p:ph idx="5" type="subTitle"/>
          </p:nvPr>
        </p:nvSpPr>
        <p:spPr>
          <a:xfrm>
            <a:off x="4220850" y="2312650"/>
            <a:ext cx="37755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i="1"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/>
        </p:txBody>
      </p:sp>
      <p:sp>
        <p:nvSpPr>
          <p:cNvPr id="180" name="Google Shape;180;p18"/>
          <p:cNvSpPr txBox="1"/>
          <p:nvPr>
            <p:ph idx="6" type="subTitle"/>
          </p:nvPr>
        </p:nvSpPr>
        <p:spPr>
          <a:xfrm>
            <a:off x="9191125" y="2236450"/>
            <a:ext cx="2495700" cy="3972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/>
        </p:txBody>
      </p:sp>
      <p:sp>
        <p:nvSpPr>
          <p:cNvPr id="181" name="Google Shape;181;p18"/>
          <p:cNvSpPr/>
          <p:nvPr/>
        </p:nvSpPr>
        <p:spPr>
          <a:xfrm>
            <a:off x="3793500" y="1506225"/>
            <a:ext cx="4605000" cy="2284500"/>
          </a:xfrm>
          <a:prstGeom prst="roundRect">
            <a:avLst>
              <a:gd fmla="val 886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380025" y="1506225"/>
            <a:ext cx="3164700" cy="4967700"/>
          </a:xfrm>
          <a:prstGeom prst="roundRect">
            <a:avLst>
              <a:gd fmla="val 886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406125" y="310550"/>
            <a:ext cx="11406000" cy="950100"/>
          </a:xfrm>
          <a:prstGeom prst="roundRect">
            <a:avLst>
              <a:gd fmla="val 886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3793500" y="4153525"/>
            <a:ext cx="4605000" cy="2284500"/>
          </a:xfrm>
          <a:prstGeom prst="roundRect">
            <a:avLst>
              <a:gd fmla="val 886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8647400" y="1506225"/>
            <a:ext cx="3164700" cy="4967700"/>
          </a:xfrm>
          <a:prstGeom prst="roundRect">
            <a:avLst>
              <a:gd fmla="val 886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 txBox="1"/>
          <p:nvPr>
            <p:ph idx="7" type="title"/>
          </p:nvPr>
        </p:nvSpPr>
        <p:spPr>
          <a:xfrm>
            <a:off x="380025" y="1582550"/>
            <a:ext cx="3164700" cy="54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7" name="Google Shape;187;p18"/>
          <p:cNvSpPr txBox="1"/>
          <p:nvPr>
            <p:ph idx="8" type="title"/>
          </p:nvPr>
        </p:nvSpPr>
        <p:spPr>
          <a:xfrm>
            <a:off x="8647425" y="1582550"/>
            <a:ext cx="3164700" cy="54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8" name="Google Shape;188;p18"/>
          <p:cNvSpPr txBox="1"/>
          <p:nvPr>
            <p:ph idx="9" type="title"/>
          </p:nvPr>
        </p:nvSpPr>
        <p:spPr>
          <a:xfrm>
            <a:off x="3801150" y="1582550"/>
            <a:ext cx="4605000" cy="54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1" name="Google Shape;191;p1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9"/>
            <p:cNvSpPr txBox="1"/>
            <p:nvPr/>
          </p:nvSpPr>
          <p:spPr>
            <a:xfrm>
              <a:off x="463500" y="2858044"/>
              <a:ext cx="8956500" cy="38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93" name="Google Shape;193;p19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94" name="Google Shape;194;p19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19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19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19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19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199" name="Google Shape;199;p19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/>
          <p:nvPr/>
        </p:nvSpPr>
        <p:spPr>
          <a:xfrm>
            <a:off x="639600" y="672900"/>
            <a:ext cx="10912800" cy="5512200"/>
          </a:xfrm>
          <a:prstGeom prst="roundRect">
            <a:avLst>
              <a:gd fmla="val 88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close-up of a crumpled white paper&#10;&#10;Description automatically generated with medium confidence" id="34" name="Google Shape;34;p3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-8215" y="-26884"/>
            <a:ext cx="1220841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 txBox="1"/>
          <p:nvPr>
            <p:ph type="title"/>
          </p:nvPr>
        </p:nvSpPr>
        <p:spPr>
          <a:xfrm>
            <a:off x="1260920" y="2552675"/>
            <a:ext cx="9670200" cy="132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6" name="Google Shape;36;p3"/>
          <p:cNvSpPr/>
          <p:nvPr/>
        </p:nvSpPr>
        <p:spPr>
          <a:xfrm>
            <a:off x="639600" y="672900"/>
            <a:ext cx="10912800" cy="5512200"/>
          </a:xfrm>
          <a:prstGeom prst="roundRect">
            <a:avLst>
              <a:gd fmla="val 886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 txBox="1"/>
          <p:nvPr>
            <p:ph idx="1" type="body"/>
          </p:nvPr>
        </p:nvSpPr>
        <p:spPr>
          <a:xfrm>
            <a:off x="2567250" y="3877475"/>
            <a:ext cx="7057500" cy="1666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ct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ct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ct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ct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8" name="Google Shape;38;p3"/>
          <p:cNvSpPr/>
          <p:nvPr>
            <p:ph idx="2" type="pic"/>
          </p:nvPr>
        </p:nvSpPr>
        <p:spPr>
          <a:xfrm>
            <a:off x="5296038" y="349375"/>
            <a:ext cx="1599900" cy="1599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Six columns">
  <p:cSld name="CUSTOM_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/>
          <p:nvPr/>
        </p:nvSpPr>
        <p:spPr>
          <a:xfrm>
            <a:off x="639600" y="672900"/>
            <a:ext cx="10912800" cy="5512200"/>
          </a:xfrm>
          <a:prstGeom prst="roundRect">
            <a:avLst>
              <a:gd fmla="val 88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close-up of a crumpled white paper&#10;&#10;Description automatically generated with medium confidence" id="41" name="Google Shape;41;p4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-8215" y="-26884"/>
            <a:ext cx="1220841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4"/>
          <p:cNvSpPr/>
          <p:nvPr/>
        </p:nvSpPr>
        <p:spPr>
          <a:xfrm>
            <a:off x="639600" y="672900"/>
            <a:ext cx="10912800" cy="5512200"/>
          </a:xfrm>
          <a:prstGeom prst="roundRect">
            <a:avLst>
              <a:gd fmla="val 886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 txBox="1"/>
          <p:nvPr>
            <p:ph type="title"/>
          </p:nvPr>
        </p:nvSpPr>
        <p:spPr>
          <a:xfrm>
            <a:off x="941575" y="980475"/>
            <a:ext cx="10268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1" type="body"/>
          </p:nvPr>
        </p:nvSpPr>
        <p:spPr>
          <a:xfrm>
            <a:off x="1482975" y="2707339"/>
            <a:ext cx="2711400" cy="122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2" type="body"/>
          </p:nvPr>
        </p:nvSpPr>
        <p:spPr>
          <a:xfrm>
            <a:off x="4740297" y="2707339"/>
            <a:ext cx="2711400" cy="122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3" type="body"/>
          </p:nvPr>
        </p:nvSpPr>
        <p:spPr>
          <a:xfrm>
            <a:off x="1482975" y="4597524"/>
            <a:ext cx="2711400" cy="122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4" type="body"/>
          </p:nvPr>
        </p:nvSpPr>
        <p:spPr>
          <a:xfrm>
            <a:off x="4740297" y="4597524"/>
            <a:ext cx="2711400" cy="122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5" type="title"/>
          </p:nvPr>
        </p:nvSpPr>
        <p:spPr>
          <a:xfrm>
            <a:off x="1482975" y="2063000"/>
            <a:ext cx="2711400" cy="644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idx="6" type="title"/>
          </p:nvPr>
        </p:nvSpPr>
        <p:spPr>
          <a:xfrm>
            <a:off x="4740297" y="2063000"/>
            <a:ext cx="2711400" cy="644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0" name="Google Shape;50;p4"/>
          <p:cNvSpPr txBox="1"/>
          <p:nvPr>
            <p:ph idx="7" type="title"/>
          </p:nvPr>
        </p:nvSpPr>
        <p:spPr>
          <a:xfrm>
            <a:off x="1482975" y="3953185"/>
            <a:ext cx="2711400" cy="644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1" name="Google Shape;51;p4"/>
          <p:cNvSpPr txBox="1"/>
          <p:nvPr>
            <p:ph idx="8" type="title"/>
          </p:nvPr>
        </p:nvSpPr>
        <p:spPr>
          <a:xfrm>
            <a:off x="4740297" y="3953185"/>
            <a:ext cx="2711400" cy="644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2" name="Google Shape;52;p4"/>
          <p:cNvSpPr txBox="1"/>
          <p:nvPr>
            <p:ph idx="9" type="body"/>
          </p:nvPr>
        </p:nvSpPr>
        <p:spPr>
          <a:xfrm>
            <a:off x="7997619" y="2707339"/>
            <a:ext cx="2711400" cy="122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4"/>
          <p:cNvSpPr txBox="1"/>
          <p:nvPr>
            <p:ph idx="13" type="body"/>
          </p:nvPr>
        </p:nvSpPr>
        <p:spPr>
          <a:xfrm>
            <a:off x="7997619" y="4597524"/>
            <a:ext cx="2711400" cy="122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14" type="title"/>
          </p:nvPr>
        </p:nvSpPr>
        <p:spPr>
          <a:xfrm>
            <a:off x="7997619" y="2063000"/>
            <a:ext cx="2711400" cy="644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5" name="Google Shape;55;p4"/>
          <p:cNvSpPr txBox="1"/>
          <p:nvPr>
            <p:ph idx="15" type="title"/>
          </p:nvPr>
        </p:nvSpPr>
        <p:spPr>
          <a:xfrm>
            <a:off x="7997619" y="3953185"/>
            <a:ext cx="2711400" cy="644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>
            <a:off x="1623600" y="1179600"/>
            <a:ext cx="8944800" cy="4498800"/>
          </a:xfrm>
          <a:prstGeom prst="roundRect">
            <a:avLst>
              <a:gd fmla="val 88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close-up of a crumpled white paper&#10;&#10;Description automatically generated with medium confidence" id="58" name="Google Shape;58;p5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-8215" y="-26884"/>
            <a:ext cx="1220841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5"/>
          <p:cNvSpPr/>
          <p:nvPr/>
        </p:nvSpPr>
        <p:spPr>
          <a:xfrm>
            <a:off x="1623600" y="1179600"/>
            <a:ext cx="8944800" cy="4498800"/>
          </a:xfrm>
          <a:prstGeom prst="roundRect">
            <a:avLst>
              <a:gd fmla="val 886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2401350" y="1950025"/>
            <a:ext cx="7389300" cy="2066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2401350" y="4159950"/>
            <a:ext cx="7389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Two columns">
  <p:cSld name="CUSTOM_4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/>
          <p:nvPr/>
        </p:nvSpPr>
        <p:spPr>
          <a:xfrm>
            <a:off x="629250" y="424800"/>
            <a:ext cx="10933500" cy="6008400"/>
          </a:xfrm>
          <a:prstGeom prst="roundRect">
            <a:avLst>
              <a:gd fmla="val 88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close-up of a crumpled white paper&#10;&#10;Description automatically generated with medium confidence" id="64" name="Google Shape;64;p6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-8215" y="-26884"/>
            <a:ext cx="1220841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"/>
          <p:cNvSpPr/>
          <p:nvPr/>
        </p:nvSpPr>
        <p:spPr>
          <a:xfrm>
            <a:off x="629250" y="424800"/>
            <a:ext cx="10933500" cy="6008400"/>
          </a:xfrm>
          <a:prstGeom prst="roundRect">
            <a:avLst>
              <a:gd fmla="val 886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 txBox="1"/>
          <p:nvPr>
            <p:ph type="title"/>
          </p:nvPr>
        </p:nvSpPr>
        <p:spPr>
          <a:xfrm>
            <a:off x="1590150" y="879750"/>
            <a:ext cx="9011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1590150" y="2044658"/>
            <a:ext cx="4236600" cy="381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2" type="body"/>
          </p:nvPr>
        </p:nvSpPr>
        <p:spPr>
          <a:xfrm>
            <a:off x="6364878" y="2030273"/>
            <a:ext cx="4236900" cy="381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One column">
  <p:cSld name="CUSTOM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/>
          <p:nvPr/>
        </p:nvSpPr>
        <p:spPr>
          <a:xfrm>
            <a:off x="1460400" y="843125"/>
            <a:ext cx="9271200" cy="5118000"/>
          </a:xfrm>
          <a:prstGeom prst="roundRect">
            <a:avLst>
              <a:gd fmla="val 88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close-up of a crumpled white paper&#10;&#10;Description automatically generated with medium confidence" id="71" name="Google Shape;71;p7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-8215" y="-26884"/>
            <a:ext cx="1220841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7"/>
          <p:cNvSpPr txBox="1"/>
          <p:nvPr>
            <p:ph type="title"/>
          </p:nvPr>
        </p:nvSpPr>
        <p:spPr>
          <a:xfrm>
            <a:off x="2223250" y="1525325"/>
            <a:ext cx="77940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3" name="Google Shape;73;p7"/>
          <p:cNvSpPr txBox="1"/>
          <p:nvPr>
            <p:ph idx="1" type="body"/>
          </p:nvPr>
        </p:nvSpPr>
        <p:spPr>
          <a:xfrm>
            <a:off x="2223250" y="2345125"/>
            <a:ext cx="7794000" cy="289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Big Title">
  <p:cSld name="CUSTOM_6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/>
          <p:nvPr/>
        </p:nvSpPr>
        <p:spPr>
          <a:xfrm>
            <a:off x="651700" y="1487125"/>
            <a:ext cx="10908300" cy="3933600"/>
          </a:xfrm>
          <a:prstGeom prst="roundRect">
            <a:avLst>
              <a:gd fmla="val 88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close-up of a crumpled white paper&#10;&#10;Description automatically generated with medium confidence" id="76" name="Google Shape;76;p8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-8215" y="-26884"/>
            <a:ext cx="1220841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/>
          <p:nvPr/>
        </p:nvSpPr>
        <p:spPr>
          <a:xfrm>
            <a:off x="641850" y="1487125"/>
            <a:ext cx="10908300" cy="3933600"/>
          </a:xfrm>
          <a:prstGeom prst="roundRect">
            <a:avLst>
              <a:gd fmla="val 886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8"/>
          <p:cNvSpPr txBox="1"/>
          <p:nvPr>
            <p:ph type="title"/>
          </p:nvPr>
        </p:nvSpPr>
        <p:spPr>
          <a:xfrm>
            <a:off x="927150" y="1848600"/>
            <a:ext cx="103377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79" name="Google Shape;79;p8"/>
          <p:cNvSpPr txBox="1"/>
          <p:nvPr>
            <p:ph idx="1" type="subTitle"/>
          </p:nvPr>
        </p:nvSpPr>
        <p:spPr>
          <a:xfrm>
            <a:off x="94625" y="4676800"/>
            <a:ext cx="113799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/>
          <p:nvPr/>
        </p:nvSpPr>
        <p:spPr>
          <a:xfrm>
            <a:off x="1123300" y="448775"/>
            <a:ext cx="9945300" cy="908100"/>
          </a:xfrm>
          <a:prstGeom prst="roundRect">
            <a:avLst>
              <a:gd fmla="val 88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268500" y="1806600"/>
            <a:ext cx="2800200" cy="4498800"/>
          </a:xfrm>
          <a:prstGeom prst="roundRect">
            <a:avLst>
              <a:gd fmla="val 88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4647675" y="1806600"/>
            <a:ext cx="2800200" cy="4498800"/>
          </a:xfrm>
          <a:prstGeom prst="roundRect">
            <a:avLst>
              <a:gd fmla="val 88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123300" y="1806600"/>
            <a:ext cx="2800200" cy="4498800"/>
          </a:xfrm>
          <a:prstGeom prst="roundRect">
            <a:avLst>
              <a:gd fmla="val 88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close-up of a crumpled white paper&#10;&#10;Description automatically generated with medium confidence" id="85" name="Google Shape;85;p9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-8215" y="-9"/>
            <a:ext cx="1220841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9"/>
          <p:cNvSpPr/>
          <p:nvPr/>
        </p:nvSpPr>
        <p:spPr>
          <a:xfrm>
            <a:off x="8268500" y="1806600"/>
            <a:ext cx="2800200" cy="4498800"/>
          </a:xfrm>
          <a:prstGeom prst="roundRect">
            <a:avLst>
              <a:gd fmla="val 886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9"/>
          <p:cNvSpPr/>
          <p:nvPr/>
        </p:nvSpPr>
        <p:spPr>
          <a:xfrm>
            <a:off x="4647675" y="1806600"/>
            <a:ext cx="2800200" cy="4498800"/>
          </a:xfrm>
          <a:prstGeom prst="roundRect">
            <a:avLst>
              <a:gd fmla="val 886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/>
          <p:nvPr/>
        </p:nvSpPr>
        <p:spPr>
          <a:xfrm>
            <a:off x="1123300" y="1806600"/>
            <a:ext cx="2800200" cy="4498800"/>
          </a:xfrm>
          <a:prstGeom prst="roundRect">
            <a:avLst>
              <a:gd fmla="val 886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9"/>
          <p:cNvSpPr txBox="1"/>
          <p:nvPr>
            <p:ph idx="1" type="subTitle"/>
          </p:nvPr>
        </p:nvSpPr>
        <p:spPr>
          <a:xfrm>
            <a:off x="1189052" y="3715875"/>
            <a:ext cx="26589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0" name="Google Shape;90;p9"/>
          <p:cNvSpPr txBox="1"/>
          <p:nvPr>
            <p:ph idx="2" type="subTitle"/>
          </p:nvPr>
        </p:nvSpPr>
        <p:spPr>
          <a:xfrm>
            <a:off x="4713302" y="3715875"/>
            <a:ext cx="26589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1" name="Google Shape;91;p9"/>
          <p:cNvSpPr txBox="1"/>
          <p:nvPr>
            <p:ph idx="3" type="subTitle"/>
          </p:nvPr>
        </p:nvSpPr>
        <p:spPr>
          <a:xfrm>
            <a:off x="8329427" y="3715875"/>
            <a:ext cx="26586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2" name="Google Shape;92;p9"/>
          <p:cNvSpPr txBox="1"/>
          <p:nvPr>
            <p:ph type="title"/>
          </p:nvPr>
        </p:nvSpPr>
        <p:spPr>
          <a:xfrm>
            <a:off x="1189050" y="517175"/>
            <a:ext cx="97074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93" name="Google Shape;93;p9"/>
          <p:cNvSpPr txBox="1"/>
          <p:nvPr>
            <p:ph idx="4" type="body"/>
          </p:nvPr>
        </p:nvSpPr>
        <p:spPr>
          <a:xfrm>
            <a:off x="1189050" y="4281582"/>
            <a:ext cx="2658900" cy="166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94" name="Google Shape;94;p9"/>
          <p:cNvSpPr txBox="1"/>
          <p:nvPr>
            <p:ph idx="5" type="body"/>
          </p:nvPr>
        </p:nvSpPr>
        <p:spPr>
          <a:xfrm>
            <a:off x="4713300" y="4281582"/>
            <a:ext cx="2658900" cy="166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95" name="Google Shape;95;p9"/>
          <p:cNvSpPr txBox="1"/>
          <p:nvPr>
            <p:ph idx="6" type="body"/>
          </p:nvPr>
        </p:nvSpPr>
        <p:spPr>
          <a:xfrm>
            <a:off x="8329425" y="4281582"/>
            <a:ext cx="2658900" cy="166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96" name="Google Shape;96;p9"/>
          <p:cNvSpPr/>
          <p:nvPr/>
        </p:nvSpPr>
        <p:spPr>
          <a:xfrm>
            <a:off x="1123300" y="448775"/>
            <a:ext cx="9945300" cy="908100"/>
          </a:xfrm>
          <a:prstGeom prst="roundRect">
            <a:avLst>
              <a:gd fmla="val 886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Text and Image">
  <p:cSld name="CUSTOM_9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649027" y="1487125"/>
            <a:ext cx="7947900" cy="3933600"/>
          </a:xfrm>
          <a:prstGeom prst="roundRect">
            <a:avLst>
              <a:gd fmla="val 88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close-up of a crumpled white paper&#10;&#10;Description automatically generated with medium confidence" id="99" name="Google Shape;99;p10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-8215" y="-26884"/>
            <a:ext cx="1220841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0"/>
          <p:cNvSpPr/>
          <p:nvPr/>
        </p:nvSpPr>
        <p:spPr>
          <a:xfrm>
            <a:off x="641850" y="1487125"/>
            <a:ext cx="7947900" cy="3933600"/>
          </a:xfrm>
          <a:prstGeom prst="roundRect">
            <a:avLst>
              <a:gd fmla="val 886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0"/>
          <p:cNvSpPr txBox="1"/>
          <p:nvPr>
            <p:ph type="title"/>
          </p:nvPr>
        </p:nvSpPr>
        <p:spPr>
          <a:xfrm>
            <a:off x="925500" y="1946013"/>
            <a:ext cx="5170500" cy="799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102" name="Google Shape;102;p10"/>
          <p:cNvSpPr txBox="1"/>
          <p:nvPr>
            <p:ph idx="1" type="subTitle"/>
          </p:nvPr>
        </p:nvSpPr>
        <p:spPr>
          <a:xfrm>
            <a:off x="439850" y="4343238"/>
            <a:ext cx="38751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0"/>
          <p:cNvSpPr/>
          <p:nvPr>
            <p:ph idx="2" type="pic"/>
          </p:nvPr>
        </p:nvSpPr>
        <p:spPr>
          <a:xfrm>
            <a:off x="4572000" y="1040950"/>
            <a:ext cx="6981900" cy="447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 flipH="1">
            <a:off x="4616" y="-18685"/>
            <a:ext cx="6100277" cy="3458646"/>
          </a:xfrm>
          <a:custGeom>
            <a:rect b="b" l="l" r="r" t="t"/>
            <a:pathLst>
              <a:path extrusionOk="0" h="3247555" w="6085064">
                <a:moveTo>
                  <a:pt x="0" y="3247555"/>
                </a:moveTo>
                <a:lnTo>
                  <a:pt x="3296760" y="0"/>
                </a:lnTo>
                <a:lnTo>
                  <a:pt x="6080964" y="20502"/>
                </a:lnTo>
                <a:cubicBezTo>
                  <a:pt x="6082331" y="259695"/>
                  <a:pt x="6083697" y="498888"/>
                  <a:pt x="6085064" y="738081"/>
                </a:cubicBezTo>
                <a:lnTo>
                  <a:pt x="0" y="3247555"/>
                </a:lnTo>
                <a:close/>
              </a:path>
            </a:pathLst>
          </a:custGeom>
          <a:solidFill>
            <a:schemeClr val="lt2"/>
          </a:solidFill>
          <a:ln cap="flat" cmpd="sng" w="349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6087109" y="-27323"/>
            <a:ext cx="3304932" cy="3457335"/>
          </a:xfrm>
          <a:custGeom>
            <a:rect b="b" l="l" r="r" t="t"/>
            <a:pathLst>
              <a:path extrusionOk="0" h="3231154" w="3288490">
                <a:moveTo>
                  <a:pt x="1365518" y="24444"/>
                </a:moveTo>
                <a:lnTo>
                  <a:pt x="0" y="3231154"/>
                </a:lnTo>
                <a:lnTo>
                  <a:pt x="3288490" y="0"/>
                </a:lnTo>
                <a:lnTo>
                  <a:pt x="1365518" y="24444"/>
                </a:lnTo>
                <a:close/>
              </a:path>
            </a:pathLst>
          </a:custGeom>
          <a:solidFill>
            <a:schemeClr val="accent4"/>
          </a:solidFill>
          <a:ln cap="flat" cmpd="sng" w="349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6070691" y="-18685"/>
            <a:ext cx="6115489" cy="3458646"/>
          </a:xfrm>
          <a:custGeom>
            <a:rect b="b" l="l" r="r" t="t"/>
            <a:pathLst>
              <a:path extrusionOk="0" h="3247555" w="6085064">
                <a:moveTo>
                  <a:pt x="0" y="3247555"/>
                </a:moveTo>
                <a:lnTo>
                  <a:pt x="3296760" y="0"/>
                </a:lnTo>
                <a:lnTo>
                  <a:pt x="6080964" y="20502"/>
                </a:lnTo>
                <a:cubicBezTo>
                  <a:pt x="6082331" y="259695"/>
                  <a:pt x="6083697" y="498888"/>
                  <a:pt x="6085064" y="738081"/>
                </a:cubicBezTo>
                <a:lnTo>
                  <a:pt x="0" y="3247555"/>
                </a:lnTo>
                <a:close/>
              </a:path>
            </a:pathLst>
          </a:custGeom>
          <a:solidFill>
            <a:schemeClr val="accent5"/>
          </a:solidFill>
          <a:ln cap="flat" cmpd="sng" w="349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6087111" y="762917"/>
            <a:ext cx="6107249" cy="2681325"/>
          </a:xfrm>
          <a:custGeom>
            <a:rect b="b" l="l" r="r" t="t"/>
            <a:pathLst>
              <a:path extrusionOk="0" h="2517676" w="6076865">
                <a:moveTo>
                  <a:pt x="0" y="2497174"/>
                </a:moveTo>
                <a:lnTo>
                  <a:pt x="6076865" y="0"/>
                </a:lnTo>
                <a:cubicBezTo>
                  <a:pt x="6074131" y="839225"/>
                  <a:pt x="6071398" y="1678451"/>
                  <a:pt x="6068664" y="2517676"/>
                </a:cubicBezTo>
                <a:lnTo>
                  <a:pt x="0" y="2497174"/>
                </a:lnTo>
                <a:close/>
              </a:path>
            </a:pathLst>
          </a:custGeom>
          <a:solidFill>
            <a:schemeClr val="accent6"/>
          </a:solidFill>
          <a:ln cap="flat" cmpd="sng" w="349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"/>
          <p:cNvSpPr/>
          <p:nvPr/>
        </p:nvSpPr>
        <p:spPr>
          <a:xfrm flipH="1">
            <a:off x="2804027" y="-14366"/>
            <a:ext cx="3296761" cy="3458011"/>
          </a:xfrm>
          <a:custGeom>
            <a:rect b="b" l="l" r="r" t="t"/>
            <a:pathLst>
              <a:path extrusionOk="0" h="3239355" w="3296761">
                <a:moveTo>
                  <a:pt x="1353148" y="16402"/>
                </a:moveTo>
                <a:lnTo>
                  <a:pt x="0" y="3239355"/>
                </a:lnTo>
                <a:lnTo>
                  <a:pt x="3296761" y="0"/>
                </a:lnTo>
                <a:lnTo>
                  <a:pt x="1353148" y="16402"/>
                </a:lnTo>
                <a:close/>
              </a:path>
            </a:pathLst>
          </a:custGeom>
          <a:solidFill>
            <a:schemeClr val="accent1"/>
          </a:solidFill>
          <a:ln cap="flat" cmpd="sng" w="349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 flipH="1">
            <a:off x="4079" y="762917"/>
            <a:ext cx="6076865" cy="2681325"/>
          </a:xfrm>
          <a:custGeom>
            <a:rect b="b" l="l" r="r" t="t"/>
            <a:pathLst>
              <a:path extrusionOk="0" h="2517676" w="6076865">
                <a:moveTo>
                  <a:pt x="0" y="2497174"/>
                </a:moveTo>
                <a:lnTo>
                  <a:pt x="6076865" y="0"/>
                </a:lnTo>
                <a:cubicBezTo>
                  <a:pt x="6074131" y="839225"/>
                  <a:pt x="6071398" y="1678451"/>
                  <a:pt x="6068664" y="2517676"/>
                </a:cubicBezTo>
                <a:lnTo>
                  <a:pt x="0" y="2497174"/>
                </a:lnTo>
                <a:close/>
              </a:path>
            </a:pathLst>
          </a:custGeom>
          <a:solidFill>
            <a:schemeClr val="dk2"/>
          </a:solidFill>
          <a:ln cap="flat" cmpd="sng" w="349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4728490" y="1"/>
            <a:ext cx="1369550" cy="3429954"/>
          </a:xfrm>
          <a:custGeom>
            <a:rect b="b" l="l" r="r" t="t"/>
            <a:pathLst>
              <a:path extrusionOk="0" h="3243455" w="1369550">
                <a:moveTo>
                  <a:pt x="0" y="0"/>
                </a:moveTo>
                <a:lnTo>
                  <a:pt x="1369550" y="0"/>
                </a:lnTo>
                <a:lnTo>
                  <a:pt x="1369550" y="32434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flat" cmpd="sng" w="349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/>
          <p:nvPr/>
        </p:nvSpPr>
        <p:spPr>
          <a:xfrm flipH="1">
            <a:off x="6089515" y="-589"/>
            <a:ext cx="1369550" cy="3429954"/>
          </a:xfrm>
          <a:custGeom>
            <a:rect b="b" l="l" r="r" t="t"/>
            <a:pathLst>
              <a:path extrusionOk="0" h="3243455" w="1369550">
                <a:moveTo>
                  <a:pt x="0" y="0"/>
                </a:moveTo>
                <a:lnTo>
                  <a:pt x="1369550" y="0"/>
                </a:lnTo>
                <a:lnTo>
                  <a:pt x="1369550" y="32434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flat" cmpd="sng" w="349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"/>
          <p:cNvSpPr/>
          <p:nvPr/>
        </p:nvSpPr>
        <p:spPr>
          <a:xfrm rot="10800000">
            <a:off x="2799959" y="3425769"/>
            <a:ext cx="3304932" cy="3449257"/>
          </a:xfrm>
          <a:custGeom>
            <a:rect b="b" l="l" r="r" t="t"/>
            <a:pathLst>
              <a:path extrusionOk="0" h="3231154" w="3288490">
                <a:moveTo>
                  <a:pt x="1365518" y="24444"/>
                </a:moveTo>
                <a:lnTo>
                  <a:pt x="0" y="3231154"/>
                </a:lnTo>
                <a:lnTo>
                  <a:pt x="3288490" y="0"/>
                </a:lnTo>
                <a:lnTo>
                  <a:pt x="1365518" y="24444"/>
                </a:lnTo>
                <a:close/>
              </a:path>
            </a:pathLst>
          </a:custGeom>
          <a:solidFill>
            <a:schemeClr val="accent4"/>
          </a:solidFill>
          <a:ln cap="flat" cmpd="sng" w="349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"/>
          <p:cNvSpPr/>
          <p:nvPr/>
        </p:nvSpPr>
        <p:spPr>
          <a:xfrm rot="10800000">
            <a:off x="5820" y="3415861"/>
            <a:ext cx="6115489" cy="3450527"/>
          </a:xfrm>
          <a:custGeom>
            <a:rect b="b" l="l" r="r" t="t"/>
            <a:pathLst>
              <a:path extrusionOk="0" h="3247555" w="6085064">
                <a:moveTo>
                  <a:pt x="0" y="3247555"/>
                </a:moveTo>
                <a:lnTo>
                  <a:pt x="3296760" y="0"/>
                </a:lnTo>
                <a:lnTo>
                  <a:pt x="6080964" y="20502"/>
                </a:lnTo>
                <a:cubicBezTo>
                  <a:pt x="6082331" y="259695"/>
                  <a:pt x="6083697" y="498888"/>
                  <a:pt x="6085064" y="738081"/>
                </a:cubicBezTo>
                <a:lnTo>
                  <a:pt x="0" y="3247555"/>
                </a:lnTo>
                <a:close/>
              </a:path>
            </a:pathLst>
          </a:custGeom>
          <a:solidFill>
            <a:schemeClr val="accent5"/>
          </a:solidFill>
          <a:ln cap="flat" cmpd="sng" w="349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/>
          <p:nvPr/>
        </p:nvSpPr>
        <p:spPr>
          <a:xfrm rot="10800000">
            <a:off x="-2360" y="3412068"/>
            <a:ext cx="6107249" cy="2675031"/>
          </a:xfrm>
          <a:custGeom>
            <a:rect b="b" l="l" r="r" t="t"/>
            <a:pathLst>
              <a:path extrusionOk="0" h="2517676" w="6076865">
                <a:moveTo>
                  <a:pt x="0" y="2497174"/>
                </a:moveTo>
                <a:lnTo>
                  <a:pt x="6076865" y="0"/>
                </a:lnTo>
                <a:cubicBezTo>
                  <a:pt x="6074131" y="839225"/>
                  <a:pt x="6071398" y="1678451"/>
                  <a:pt x="6068664" y="2517676"/>
                </a:cubicBezTo>
                <a:lnTo>
                  <a:pt x="0" y="2497174"/>
                </a:lnTo>
                <a:close/>
              </a:path>
            </a:pathLst>
          </a:custGeom>
          <a:solidFill>
            <a:schemeClr val="accent6"/>
          </a:solidFill>
          <a:ln cap="flat" cmpd="sng" w="349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"/>
          <p:cNvSpPr/>
          <p:nvPr/>
        </p:nvSpPr>
        <p:spPr>
          <a:xfrm flipH="1" rot="10800000">
            <a:off x="6091213" y="3412156"/>
            <a:ext cx="3296761" cy="3449913"/>
          </a:xfrm>
          <a:custGeom>
            <a:rect b="b" l="l" r="r" t="t"/>
            <a:pathLst>
              <a:path extrusionOk="0" h="3239355" w="3296761">
                <a:moveTo>
                  <a:pt x="1353148" y="16402"/>
                </a:moveTo>
                <a:lnTo>
                  <a:pt x="0" y="3239355"/>
                </a:lnTo>
                <a:lnTo>
                  <a:pt x="3296761" y="0"/>
                </a:lnTo>
                <a:lnTo>
                  <a:pt x="1353148" y="16402"/>
                </a:lnTo>
                <a:close/>
              </a:path>
            </a:pathLst>
          </a:custGeom>
          <a:solidFill>
            <a:schemeClr val="accent1"/>
          </a:solidFill>
          <a:ln cap="flat" cmpd="sng" w="349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 flipH="1" rot="10800000">
            <a:off x="6087107" y="3415861"/>
            <a:ext cx="6100277" cy="3450527"/>
          </a:xfrm>
          <a:custGeom>
            <a:rect b="b" l="l" r="r" t="t"/>
            <a:pathLst>
              <a:path extrusionOk="0" h="3247555" w="6085064">
                <a:moveTo>
                  <a:pt x="0" y="3247555"/>
                </a:moveTo>
                <a:lnTo>
                  <a:pt x="3296760" y="0"/>
                </a:lnTo>
                <a:lnTo>
                  <a:pt x="6080964" y="20502"/>
                </a:lnTo>
                <a:cubicBezTo>
                  <a:pt x="6082331" y="259695"/>
                  <a:pt x="6083697" y="498888"/>
                  <a:pt x="6085064" y="738081"/>
                </a:cubicBezTo>
                <a:lnTo>
                  <a:pt x="0" y="3247555"/>
                </a:lnTo>
                <a:close/>
              </a:path>
            </a:pathLst>
          </a:custGeom>
          <a:solidFill>
            <a:schemeClr val="lt2"/>
          </a:solidFill>
          <a:ln cap="flat" cmpd="sng" w="349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 flipH="1" rot="10800000">
            <a:off x="6111056" y="3412068"/>
            <a:ext cx="6076865" cy="2675031"/>
          </a:xfrm>
          <a:custGeom>
            <a:rect b="b" l="l" r="r" t="t"/>
            <a:pathLst>
              <a:path extrusionOk="0" h="2517676" w="6076865">
                <a:moveTo>
                  <a:pt x="0" y="2509839"/>
                </a:moveTo>
                <a:lnTo>
                  <a:pt x="6076865" y="0"/>
                </a:lnTo>
                <a:cubicBezTo>
                  <a:pt x="6074131" y="839225"/>
                  <a:pt x="6071398" y="1678451"/>
                  <a:pt x="6068664" y="2517676"/>
                </a:cubicBezTo>
                <a:lnTo>
                  <a:pt x="0" y="2509839"/>
                </a:lnTo>
                <a:close/>
              </a:path>
            </a:pathLst>
          </a:custGeom>
          <a:solidFill>
            <a:schemeClr val="dk2"/>
          </a:solidFill>
          <a:ln cap="flat" cmpd="sng" w="349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 rot="10800000">
            <a:off x="6093960" y="3434060"/>
            <a:ext cx="1369550" cy="3413736"/>
          </a:xfrm>
          <a:custGeom>
            <a:rect b="b" l="l" r="r" t="t"/>
            <a:pathLst>
              <a:path extrusionOk="0" h="3243455" w="1369550">
                <a:moveTo>
                  <a:pt x="0" y="0"/>
                </a:moveTo>
                <a:lnTo>
                  <a:pt x="1369550" y="0"/>
                </a:lnTo>
                <a:lnTo>
                  <a:pt x="1369550" y="32434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flat" cmpd="sng" w="349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 flipH="1" rot="10800000">
            <a:off x="4732935" y="3434650"/>
            <a:ext cx="1369550" cy="3413736"/>
          </a:xfrm>
          <a:custGeom>
            <a:rect b="b" l="l" r="r" t="t"/>
            <a:pathLst>
              <a:path extrusionOk="0" h="3243455" w="1369550">
                <a:moveTo>
                  <a:pt x="0" y="0"/>
                </a:moveTo>
                <a:lnTo>
                  <a:pt x="1369550" y="0"/>
                </a:lnTo>
                <a:lnTo>
                  <a:pt x="1369550" y="32434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flat" cmpd="sng" w="349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uckiest Guy"/>
              <a:buNone/>
              <a:defRPr sz="40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uckiest Guy"/>
              <a:buNone/>
              <a:defRPr sz="40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uckiest Guy"/>
              <a:buNone/>
              <a:defRPr sz="40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uckiest Guy"/>
              <a:buNone/>
              <a:defRPr sz="40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uckiest Guy"/>
              <a:buNone/>
              <a:defRPr sz="40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uckiest Guy"/>
              <a:buNone/>
              <a:defRPr sz="40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uckiest Guy"/>
              <a:buNone/>
              <a:defRPr sz="40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uckiest Guy"/>
              <a:buNone/>
              <a:defRPr sz="40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uckiest Guy"/>
              <a:buNone/>
              <a:defRPr sz="40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9pPr>
          </a:lstStyle>
          <a:p/>
        </p:txBody>
      </p:sp>
      <p:sp>
        <p:nvSpPr>
          <p:cNvPr id="23" name="Google Shape;23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dika"/>
              <a:buChar char="●"/>
              <a:defRPr sz="18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1pPr>
            <a:lvl2pPr indent="-34290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dika"/>
              <a:buChar char="○"/>
              <a:defRPr sz="18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2pPr>
            <a:lvl3pPr indent="-34290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dika"/>
              <a:buChar char="■"/>
              <a:defRPr sz="18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3pPr>
            <a:lvl4pPr indent="-34290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dika"/>
              <a:buChar char="●"/>
              <a:defRPr sz="18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4pPr>
            <a:lvl5pPr indent="-34290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dika"/>
              <a:buChar char="○"/>
              <a:defRPr sz="18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5pPr>
            <a:lvl6pPr indent="-34290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dika"/>
              <a:buChar char="■"/>
              <a:defRPr sz="18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6pPr>
            <a:lvl7pPr indent="-34290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dika"/>
              <a:buChar char="●"/>
              <a:defRPr sz="18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7pPr>
            <a:lvl8pPr indent="-34290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dika"/>
              <a:buChar char="○"/>
              <a:defRPr sz="18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8pPr>
            <a:lvl9pPr indent="-34290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Andika"/>
              <a:buChar char="■"/>
              <a:defRPr sz="18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defRPr>
            </a:lvl9pPr>
          </a:lstStyle>
          <a:p/>
        </p:txBody>
      </p:sp>
      <p:sp>
        <p:nvSpPr>
          <p:cNvPr id="24" name="Google Shape;24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1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/>
          <p:nvPr>
            <p:ph idx="1" type="subTitle"/>
          </p:nvPr>
        </p:nvSpPr>
        <p:spPr>
          <a:xfrm>
            <a:off x="1761800" y="4715625"/>
            <a:ext cx="8318400" cy="45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members: Jichi Ge, Wei Song, Yu Swe Zin Aung,</a:t>
            </a:r>
            <a:r>
              <a:rPr lang="en"/>
              <a:t> Ziqi Fo</a:t>
            </a:r>
            <a:endParaRPr/>
          </a:p>
        </p:txBody>
      </p:sp>
      <p:sp>
        <p:nvSpPr>
          <p:cNvPr id="205" name="Google Shape;205;p20"/>
          <p:cNvSpPr txBox="1"/>
          <p:nvPr>
            <p:ph type="title"/>
          </p:nvPr>
        </p:nvSpPr>
        <p:spPr>
          <a:xfrm>
            <a:off x="4433075" y="1495950"/>
            <a:ext cx="5288700" cy="2947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accent4"/>
                </a:solidFill>
              </a:rPr>
              <a:t>Design &amp; Implement</a:t>
            </a:r>
            <a:endParaRPr sz="53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accent5"/>
                </a:solidFill>
              </a:rPr>
              <a:t>a Relational Database</a:t>
            </a:r>
            <a:endParaRPr sz="5300">
              <a:solidFill>
                <a:srgbClr val="E06666"/>
              </a:solidFill>
            </a:endParaRPr>
          </a:p>
        </p:txBody>
      </p:sp>
      <p:pic>
        <p:nvPicPr>
          <p:cNvPr id="206" name="Google Shape;2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00" y="97222"/>
            <a:ext cx="4184801" cy="34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 txBox="1"/>
          <p:nvPr/>
        </p:nvSpPr>
        <p:spPr>
          <a:xfrm>
            <a:off x="560375" y="1413075"/>
            <a:ext cx="42477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rPr>
              <a:t>Practicum I</a:t>
            </a:r>
            <a:endParaRPr sz="5200">
              <a:solidFill>
                <a:schemeClr val="accent4"/>
              </a:solidFill>
              <a:latin typeface="Luckiest Guy"/>
              <a:ea typeface="Luckiest Guy"/>
              <a:cs typeface="Luckiest Guy"/>
              <a:sym typeface="Luckiest Guy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200">
              <a:solidFill>
                <a:schemeClr val="accent4"/>
              </a:solidFill>
              <a:latin typeface="Luckiest Guy"/>
              <a:ea typeface="Luckiest Guy"/>
              <a:cs typeface="Luckiest Guy"/>
              <a:sym typeface="Luckiest Guy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200">
              <a:solidFill>
                <a:schemeClr val="accent4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/>
          <p:nvPr>
            <p:ph type="title"/>
          </p:nvPr>
        </p:nvSpPr>
        <p:spPr>
          <a:xfrm>
            <a:off x="941650" y="678075"/>
            <a:ext cx="10268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lt2"/>
                </a:solidFill>
              </a:rPr>
              <a:t>Data Importation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941650" y="1827175"/>
            <a:ext cx="10268700" cy="41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Step 5: Import data from </a:t>
            </a:r>
            <a:r>
              <a:rPr lang="en">
                <a:latin typeface="Andika"/>
                <a:ea typeface="Andika"/>
                <a:cs typeface="Andika"/>
                <a:sym typeface="Andika"/>
              </a:rPr>
              <a:t>DataFrame</a:t>
            </a:r>
            <a:r>
              <a:rPr lang="en">
                <a:latin typeface="Andika"/>
                <a:ea typeface="Andika"/>
                <a:cs typeface="Andika"/>
                <a:sym typeface="Andika"/>
              </a:rPr>
              <a:t> into the relevant Database table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Import into </a:t>
            </a:r>
            <a:r>
              <a:rPr lang="en">
                <a:latin typeface="Andika"/>
                <a:ea typeface="Andika"/>
                <a:cs typeface="Andika"/>
                <a:sym typeface="Andika"/>
              </a:rPr>
              <a:t>airport Table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Import into aircraft Table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Import into wildlife Table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Import into incident Table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pic>
        <p:nvPicPr>
          <p:cNvPr id="313" name="Google Shape;3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225" y="5300350"/>
            <a:ext cx="737235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6225" y="4401775"/>
            <a:ext cx="74676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6225" y="3512175"/>
            <a:ext cx="765810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7650" y="2658500"/>
            <a:ext cx="768667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 txBox="1"/>
          <p:nvPr>
            <p:ph type="title"/>
          </p:nvPr>
        </p:nvSpPr>
        <p:spPr>
          <a:xfrm>
            <a:off x="1864175" y="2644900"/>
            <a:ext cx="3553200" cy="221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" sz="4300">
                <a:solidFill>
                  <a:schemeClr val="accent3"/>
                </a:solidFill>
              </a:rPr>
              <a:t>SQL Query Development</a:t>
            </a:r>
            <a:endParaRPr sz="4300">
              <a:solidFill>
                <a:schemeClr val="accent3"/>
              </a:solidFill>
            </a:endParaRPr>
          </a:p>
        </p:txBody>
      </p:sp>
      <p:pic>
        <p:nvPicPr>
          <p:cNvPr id="322" name="Google Shape;322;p30"/>
          <p:cNvPicPr preferRelativeResize="0"/>
          <p:nvPr/>
        </p:nvPicPr>
        <p:blipFill rotWithShape="1">
          <a:blip r:embed="rId3">
            <a:alphaModFix/>
          </a:blip>
          <a:srcRect b="5096" l="0" r="0" t="0"/>
          <a:stretch/>
        </p:blipFill>
        <p:spPr>
          <a:xfrm flipH="1">
            <a:off x="6441601" y="0"/>
            <a:ext cx="5362199" cy="6830623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3" name="Google Shape;323;p30"/>
          <p:cNvSpPr/>
          <p:nvPr/>
        </p:nvSpPr>
        <p:spPr>
          <a:xfrm>
            <a:off x="367500" y="297025"/>
            <a:ext cx="2217600" cy="22176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0"/>
          <p:cNvSpPr/>
          <p:nvPr/>
        </p:nvSpPr>
        <p:spPr>
          <a:xfrm>
            <a:off x="1122412" y="873875"/>
            <a:ext cx="741770" cy="111264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4A86E8"/>
                </a:solidFill>
                <a:latin typeface="Luckiest Guy"/>
              </a:rPr>
              <a:t>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1"/>
          <p:cNvSpPr txBox="1"/>
          <p:nvPr>
            <p:ph type="title"/>
          </p:nvPr>
        </p:nvSpPr>
        <p:spPr>
          <a:xfrm>
            <a:off x="1177225" y="879750"/>
            <a:ext cx="9773700" cy="1570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lt2"/>
                </a:solidFill>
              </a:rPr>
              <a:t>Analysis of Bird Strike Incidents </a:t>
            </a:r>
            <a:endParaRPr sz="5100">
              <a:solidFill>
                <a:schemeClr val="lt2"/>
              </a:solidFill>
            </a:endParaRPr>
          </a:p>
        </p:txBody>
      </p:sp>
      <p:sp>
        <p:nvSpPr>
          <p:cNvPr id="330" name="Google Shape;330;p31"/>
          <p:cNvSpPr txBox="1"/>
          <p:nvPr/>
        </p:nvSpPr>
        <p:spPr>
          <a:xfrm>
            <a:off x="961650" y="2698825"/>
            <a:ext cx="10268700" cy="31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ndika"/>
              <a:buChar char="●"/>
            </a:pPr>
            <a:r>
              <a:rPr lang="en" sz="1800">
                <a:latin typeface="Andika"/>
                <a:ea typeface="Andika"/>
                <a:cs typeface="Andika"/>
                <a:sym typeface="Andika"/>
              </a:rPr>
              <a:t>The number of bird strike incidents for each airline </a:t>
            </a:r>
            <a:endParaRPr sz="1800">
              <a:latin typeface="Andika"/>
              <a:ea typeface="Andika"/>
              <a:cs typeface="Andika"/>
              <a:sym typeface="Andik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ndika"/>
                <a:ea typeface="Andika"/>
                <a:cs typeface="Andika"/>
                <a:sym typeface="Andika"/>
              </a:rPr>
              <a:t>upon take-off or climb (based on assumption that </a:t>
            </a:r>
            <a:endParaRPr sz="1800">
              <a:latin typeface="Andika"/>
              <a:ea typeface="Andika"/>
              <a:cs typeface="Andika"/>
              <a:sym typeface="Andik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ndika"/>
                <a:ea typeface="Andika"/>
                <a:cs typeface="Andika"/>
                <a:sym typeface="Andika"/>
              </a:rPr>
              <a:t>us airways and us airways * as different airline)</a:t>
            </a:r>
            <a:endParaRPr sz="1800"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</p:txBody>
      </p:sp>
      <p:pic>
        <p:nvPicPr>
          <p:cNvPr id="331" name="Google Shape;3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275" y="2874775"/>
            <a:ext cx="3410212" cy="27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3825" y="3630501"/>
            <a:ext cx="4675899" cy="14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"/>
          <p:cNvSpPr txBox="1"/>
          <p:nvPr/>
        </p:nvSpPr>
        <p:spPr>
          <a:xfrm>
            <a:off x="941650" y="1827175"/>
            <a:ext cx="10268700" cy="4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dika"/>
              <a:buChar char="●"/>
            </a:pPr>
            <a:r>
              <a:rPr lang="en" sz="18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The airports that had the most bird strike</a:t>
            </a:r>
            <a:endParaRPr sz="1800"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incidents(during any flight phase)</a:t>
            </a:r>
            <a:endParaRPr sz="1800"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pic>
        <p:nvPicPr>
          <p:cNvPr id="338" name="Google Shape;3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675" y="2687725"/>
            <a:ext cx="4697324" cy="28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2150" y="1707001"/>
            <a:ext cx="5040100" cy="39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 txBox="1"/>
          <p:nvPr/>
        </p:nvSpPr>
        <p:spPr>
          <a:xfrm>
            <a:off x="961650" y="1646100"/>
            <a:ext cx="10268700" cy="4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dika"/>
              <a:buChar char="●"/>
            </a:pPr>
            <a:r>
              <a:rPr lang="en" sz="18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The number of bird strike incidents by year </a:t>
            </a:r>
            <a:endParaRPr sz="1800"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include all airlines</a:t>
            </a:r>
            <a:endParaRPr sz="1800"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pic>
        <p:nvPicPr>
          <p:cNvPr id="345" name="Google Shape;3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525" y="2493775"/>
            <a:ext cx="4959524" cy="301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825" y="1712625"/>
            <a:ext cx="4647451" cy="379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4"/>
          <p:cNvGrpSpPr/>
          <p:nvPr/>
        </p:nvGrpSpPr>
        <p:grpSpPr>
          <a:xfrm>
            <a:off x="1691402" y="656999"/>
            <a:ext cx="2721600" cy="5544000"/>
            <a:chOff x="1020040" y="533174"/>
            <a:chExt cx="2721600" cy="5544000"/>
          </a:xfrm>
        </p:grpSpPr>
        <p:sp>
          <p:nvSpPr>
            <p:cNvPr id="352" name="Google Shape;352;p34"/>
            <p:cNvSpPr/>
            <p:nvPr/>
          </p:nvSpPr>
          <p:spPr>
            <a:xfrm rot="5322">
              <a:off x="1024388" y="535271"/>
              <a:ext cx="2712903" cy="5539807"/>
            </a:xfrm>
            <a:prstGeom prst="roundRect">
              <a:avLst>
                <a:gd fmla="val 13728" name="adj"/>
              </a:avLst>
            </a:prstGeom>
            <a:solidFill>
              <a:srgbClr val="262626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7800" rotWithShape="0" algn="tl" dir="2700000" dist="1143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339">
              <a:off x="1117826" y="634766"/>
              <a:ext cx="2511303" cy="5315706"/>
            </a:xfrm>
            <a:prstGeom prst="roundRect">
              <a:avLst>
                <a:gd fmla="val 11202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4"/>
            <p:cNvSpPr/>
            <p:nvPr/>
          </p:nvSpPr>
          <p:spPr>
            <a:xfrm rot="-10793156">
              <a:off x="1702602" y="592275"/>
              <a:ext cx="1356303" cy="243601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25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1848856" y="5858818"/>
              <a:ext cx="1063200" cy="37800"/>
            </a:xfrm>
            <a:prstGeom prst="roundRect">
              <a:avLst>
                <a:gd fmla="val 50000" name="adj"/>
              </a:avLst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4"/>
            <p:cNvSpPr/>
            <p:nvPr/>
          </p:nvSpPr>
          <p:spPr>
            <a:xfrm rot="5827501">
              <a:off x="2668055" y="715407"/>
              <a:ext cx="62886" cy="62886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2176639" y="720996"/>
              <a:ext cx="408300" cy="378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8" name="Google Shape;358;p34"/>
          <p:cNvSpPr txBox="1"/>
          <p:nvPr>
            <p:ph type="title"/>
          </p:nvPr>
        </p:nvSpPr>
        <p:spPr>
          <a:xfrm>
            <a:off x="4995200" y="2198200"/>
            <a:ext cx="4177200" cy="244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Bird Strikes Comparative Column Chart Creation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59" name="Google Shape;359;p34"/>
          <p:cNvSpPr/>
          <p:nvPr/>
        </p:nvSpPr>
        <p:spPr>
          <a:xfrm>
            <a:off x="1943400" y="2320200"/>
            <a:ext cx="2217600" cy="22176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2667287" y="2895575"/>
            <a:ext cx="769845" cy="10668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DD7E6B"/>
                </a:solidFill>
                <a:latin typeface="Luckiest Guy"/>
              </a:rPr>
              <a:t>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675" y="2217175"/>
            <a:ext cx="8715628" cy="34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5"/>
          <p:cNvSpPr txBox="1"/>
          <p:nvPr>
            <p:ph type="title"/>
          </p:nvPr>
        </p:nvSpPr>
        <p:spPr>
          <a:xfrm>
            <a:off x="941650" y="678075"/>
            <a:ext cx="10268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lt2"/>
                </a:solidFill>
              </a:rPr>
              <a:t>SQL Query </a:t>
            </a:r>
            <a:endParaRPr sz="51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/>
          <p:nvPr>
            <p:ph type="title"/>
          </p:nvPr>
        </p:nvSpPr>
        <p:spPr>
          <a:xfrm>
            <a:off x="941650" y="678075"/>
            <a:ext cx="10268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lt2"/>
                </a:solidFill>
              </a:rPr>
              <a:t>Bird strikes chart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72" name="Google Shape;372;p36"/>
          <p:cNvSpPr txBox="1"/>
          <p:nvPr/>
        </p:nvSpPr>
        <p:spPr>
          <a:xfrm>
            <a:off x="941650" y="1827175"/>
            <a:ext cx="4464300" cy="4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</p:txBody>
      </p:sp>
      <p:pic>
        <p:nvPicPr>
          <p:cNvPr id="373" name="Google Shape;3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6125" y="2117550"/>
            <a:ext cx="5114451" cy="31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700" y="2349161"/>
            <a:ext cx="4319900" cy="269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/>
          <p:nvPr>
            <p:ph type="title"/>
          </p:nvPr>
        </p:nvSpPr>
        <p:spPr>
          <a:xfrm>
            <a:off x="941650" y="678075"/>
            <a:ext cx="10268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lt2"/>
                </a:solidFill>
              </a:rPr>
              <a:t>Bird strikes chart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80" name="Google Shape;380;p37"/>
          <p:cNvSpPr txBox="1"/>
          <p:nvPr/>
        </p:nvSpPr>
        <p:spPr>
          <a:xfrm>
            <a:off x="941650" y="1827175"/>
            <a:ext cx="4464300" cy="4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Other phase means the flight is in the airport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Bird strike is mainly happen during take-off/climbing and during descent/approach/landing 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In year of 2009, the bird strike incident increased in both descent and take-off phase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In the following years the bird strikes keep decreasing in both phase of flight</a:t>
            </a:r>
            <a:endParaRPr>
              <a:latin typeface="Andika"/>
              <a:ea typeface="Andika"/>
              <a:cs typeface="Andika"/>
              <a:sym typeface="Andika"/>
            </a:endParaRPr>
          </a:p>
        </p:txBody>
      </p:sp>
      <p:pic>
        <p:nvPicPr>
          <p:cNvPr id="381" name="Google Shape;3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6125" y="2117550"/>
            <a:ext cx="5114451" cy="31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 txBox="1"/>
          <p:nvPr>
            <p:ph type="title"/>
          </p:nvPr>
        </p:nvSpPr>
        <p:spPr>
          <a:xfrm>
            <a:off x="941650" y="678075"/>
            <a:ext cx="10268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100">
                <a:solidFill>
                  <a:schemeClr val="lt2"/>
                </a:solidFill>
              </a:rPr>
              <a:t>Bird strikes chart</a:t>
            </a:r>
            <a:endParaRPr sz="5100">
              <a:solidFill>
                <a:schemeClr val="lt2"/>
              </a:solidFill>
            </a:endParaRPr>
          </a:p>
        </p:txBody>
      </p:sp>
      <p:pic>
        <p:nvPicPr>
          <p:cNvPr id="387" name="Google Shape;3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925" y="1888425"/>
            <a:ext cx="6002177" cy="400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825" y="2552763"/>
            <a:ext cx="4233098" cy="267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21"/>
          <p:cNvGrpSpPr/>
          <p:nvPr/>
        </p:nvGrpSpPr>
        <p:grpSpPr>
          <a:xfrm>
            <a:off x="9589825" y="2306675"/>
            <a:ext cx="2149200" cy="3456902"/>
            <a:chOff x="339850" y="2154275"/>
            <a:chExt cx="2149200" cy="3456902"/>
          </a:xfrm>
        </p:grpSpPr>
        <p:sp>
          <p:nvSpPr>
            <p:cNvPr id="213" name="Google Shape;213;p21"/>
            <p:cNvSpPr/>
            <p:nvPr/>
          </p:nvSpPr>
          <p:spPr>
            <a:xfrm>
              <a:off x="339850" y="2154275"/>
              <a:ext cx="2149200" cy="3456900"/>
            </a:xfrm>
            <a:prstGeom prst="roundRect">
              <a:avLst>
                <a:gd fmla="val 886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A close-up of a crumpled white paper&#10;&#10;Description automatically generated with medium confidence" id="214" name="Google Shape;214;p21"/>
            <p:cNvPicPr preferRelativeResize="0"/>
            <p:nvPr/>
          </p:nvPicPr>
          <p:blipFill rotWithShape="1">
            <a:blip r:embed="rId3">
              <a:alphaModFix amt="20000"/>
            </a:blip>
            <a:srcRect b="43522" l="6323" r="76072" t="6069"/>
            <a:stretch/>
          </p:blipFill>
          <p:spPr>
            <a:xfrm>
              <a:off x="339850" y="2154275"/>
              <a:ext cx="2149199" cy="3456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21"/>
            <p:cNvSpPr/>
            <p:nvPr/>
          </p:nvSpPr>
          <p:spPr>
            <a:xfrm>
              <a:off x="339850" y="2154275"/>
              <a:ext cx="2149200" cy="3456900"/>
            </a:xfrm>
            <a:prstGeom prst="roundRect">
              <a:avLst>
                <a:gd fmla="val 886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 flipH="1">
            <a:off x="7305613" y="2306675"/>
            <a:ext cx="2149200" cy="3456902"/>
            <a:chOff x="339850" y="2154275"/>
            <a:chExt cx="2149200" cy="3456902"/>
          </a:xfrm>
        </p:grpSpPr>
        <p:sp>
          <p:nvSpPr>
            <p:cNvPr id="217" name="Google Shape;217;p21"/>
            <p:cNvSpPr/>
            <p:nvPr/>
          </p:nvSpPr>
          <p:spPr>
            <a:xfrm>
              <a:off x="339850" y="2154275"/>
              <a:ext cx="2149200" cy="3456900"/>
            </a:xfrm>
            <a:prstGeom prst="roundRect">
              <a:avLst>
                <a:gd fmla="val 886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A close-up of a crumpled white paper&#10;&#10;Description automatically generated with medium confidence" id="218" name="Google Shape;218;p21"/>
            <p:cNvPicPr preferRelativeResize="0"/>
            <p:nvPr/>
          </p:nvPicPr>
          <p:blipFill rotWithShape="1">
            <a:blip r:embed="rId3">
              <a:alphaModFix amt="20000"/>
            </a:blip>
            <a:srcRect b="43522" l="6323" r="76072" t="6069"/>
            <a:stretch/>
          </p:blipFill>
          <p:spPr>
            <a:xfrm>
              <a:off x="339850" y="2154275"/>
              <a:ext cx="2149199" cy="3456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21"/>
            <p:cNvSpPr/>
            <p:nvPr/>
          </p:nvSpPr>
          <p:spPr>
            <a:xfrm>
              <a:off x="339850" y="2154275"/>
              <a:ext cx="2149200" cy="3456900"/>
            </a:xfrm>
            <a:prstGeom prst="roundRect">
              <a:avLst>
                <a:gd fmla="val 886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21"/>
          <p:cNvGrpSpPr/>
          <p:nvPr/>
        </p:nvGrpSpPr>
        <p:grpSpPr>
          <a:xfrm rot="10800000">
            <a:off x="5021400" y="2306675"/>
            <a:ext cx="2149200" cy="3456902"/>
            <a:chOff x="339850" y="2154275"/>
            <a:chExt cx="2149200" cy="3456902"/>
          </a:xfrm>
        </p:grpSpPr>
        <p:sp>
          <p:nvSpPr>
            <p:cNvPr id="221" name="Google Shape;221;p21"/>
            <p:cNvSpPr/>
            <p:nvPr/>
          </p:nvSpPr>
          <p:spPr>
            <a:xfrm>
              <a:off x="339850" y="2154275"/>
              <a:ext cx="2149200" cy="3456900"/>
            </a:xfrm>
            <a:prstGeom prst="roundRect">
              <a:avLst>
                <a:gd fmla="val 886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A close-up of a crumpled white paper&#10;&#10;Description automatically generated with medium confidence" id="222" name="Google Shape;222;p21"/>
            <p:cNvPicPr preferRelativeResize="0"/>
            <p:nvPr/>
          </p:nvPicPr>
          <p:blipFill rotWithShape="1">
            <a:blip r:embed="rId3">
              <a:alphaModFix amt="20000"/>
            </a:blip>
            <a:srcRect b="43522" l="6323" r="76072" t="6069"/>
            <a:stretch/>
          </p:blipFill>
          <p:spPr>
            <a:xfrm>
              <a:off x="339850" y="2154275"/>
              <a:ext cx="2149199" cy="3456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21"/>
            <p:cNvSpPr/>
            <p:nvPr/>
          </p:nvSpPr>
          <p:spPr>
            <a:xfrm>
              <a:off x="339850" y="2154275"/>
              <a:ext cx="2149200" cy="3456900"/>
            </a:xfrm>
            <a:prstGeom prst="roundRect">
              <a:avLst>
                <a:gd fmla="val 886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1"/>
          <p:cNvGrpSpPr/>
          <p:nvPr/>
        </p:nvGrpSpPr>
        <p:grpSpPr>
          <a:xfrm flipH="1" rot="10800000">
            <a:off x="2737188" y="2306675"/>
            <a:ext cx="2149200" cy="3456902"/>
            <a:chOff x="339850" y="2154275"/>
            <a:chExt cx="2149200" cy="3456902"/>
          </a:xfrm>
        </p:grpSpPr>
        <p:sp>
          <p:nvSpPr>
            <p:cNvPr id="225" name="Google Shape;225;p21"/>
            <p:cNvSpPr/>
            <p:nvPr/>
          </p:nvSpPr>
          <p:spPr>
            <a:xfrm>
              <a:off x="339850" y="2154275"/>
              <a:ext cx="2149200" cy="3456900"/>
            </a:xfrm>
            <a:prstGeom prst="roundRect">
              <a:avLst>
                <a:gd fmla="val 886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A close-up of a crumpled white paper&#10;&#10;Description automatically generated with medium confidence" id="226" name="Google Shape;226;p21"/>
            <p:cNvPicPr preferRelativeResize="0"/>
            <p:nvPr/>
          </p:nvPicPr>
          <p:blipFill rotWithShape="1">
            <a:blip r:embed="rId3">
              <a:alphaModFix amt="20000"/>
            </a:blip>
            <a:srcRect b="43522" l="6323" r="76072" t="6069"/>
            <a:stretch/>
          </p:blipFill>
          <p:spPr>
            <a:xfrm>
              <a:off x="339850" y="2154275"/>
              <a:ext cx="2149199" cy="3456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21"/>
            <p:cNvSpPr/>
            <p:nvPr/>
          </p:nvSpPr>
          <p:spPr>
            <a:xfrm>
              <a:off x="339850" y="2154275"/>
              <a:ext cx="2149200" cy="3456900"/>
            </a:xfrm>
            <a:prstGeom prst="roundRect">
              <a:avLst>
                <a:gd fmla="val 886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21"/>
          <p:cNvGrpSpPr/>
          <p:nvPr/>
        </p:nvGrpSpPr>
        <p:grpSpPr>
          <a:xfrm>
            <a:off x="452975" y="2306675"/>
            <a:ext cx="2149200" cy="3456902"/>
            <a:chOff x="339850" y="2154275"/>
            <a:chExt cx="2149200" cy="3456902"/>
          </a:xfrm>
        </p:grpSpPr>
        <p:sp>
          <p:nvSpPr>
            <p:cNvPr id="229" name="Google Shape;229;p21"/>
            <p:cNvSpPr/>
            <p:nvPr/>
          </p:nvSpPr>
          <p:spPr>
            <a:xfrm>
              <a:off x="339850" y="2154275"/>
              <a:ext cx="2149200" cy="3456900"/>
            </a:xfrm>
            <a:prstGeom prst="roundRect">
              <a:avLst>
                <a:gd fmla="val 886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A close-up of a crumpled white paper&#10;&#10;Description automatically generated with medium confidence" id="230" name="Google Shape;230;p21"/>
            <p:cNvPicPr preferRelativeResize="0"/>
            <p:nvPr/>
          </p:nvPicPr>
          <p:blipFill rotWithShape="1">
            <a:blip r:embed="rId3">
              <a:alphaModFix amt="20000"/>
            </a:blip>
            <a:srcRect b="43522" l="6323" r="76072" t="6069"/>
            <a:stretch/>
          </p:blipFill>
          <p:spPr>
            <a:xfrm>
              <a:off x="339850" y="2154275"/>
              <a:ext cx="2149199" cy="3456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21"/>
            <p:cNvSpPr/>
            <p:nvPr/>
          </p:nvSpPr>
          <p:spPr>
            <a:xfrm>
              <a:off x="339850" y="2154275"/>
              <a:ext cx="2149200" cy="3456900"/>
            </a:xfrm>
            <a:prstGeom prst="roundRect">
              <a:avLst>
                <a:gd fmla="val 886" name="adj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1"/>
          <p:cNvSpPr txBox="1"/>
          <p:nvPr>
            <p:ph type="title"/>
          </p:nvPr>
        </p:nvSpPr>
        <p:spPr>
          <a:xfrm>
            <a:off x="573125" y="898175"/>
            <a:ext cx="11087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Table</a:t>
            </a:r>
            <a:r>
              <a:rPr lang="en">
                <a:solidFill>
                  <a:schemeClr val="accent3"/>
                </a:solidFill>
              </a:rPr>
              <a:t> of</a:t>
            </a:r>
            <a:r>
              <a:rPr lang="en">
                <a:solidFill>
                  <a:schemeClr val="accent4"/>
                </a:solidFill>
              </a:rPr>
              <a:t> Contents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3" name="Google Shape;233;p21"/>
          <p:cNvSpPr txBox="1"/>
          <p:nvPr>
            <p:ph idx="1" type="subTitle"/>
          </p:nvPr>
        </p:nvSpPr>
        <p:spPr>
          <a:xfrm>
            <a:off x="573125" y="2697000"/>
            <a:ext cx="19089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01</a:t>
            </a:r>
            <a:endParaRPr/>
          </a:p>
        </p:txBody>
      </p:sp>
      <p:sp>
        <p:nvSpPr>
          <p:cNvPr id="234" name="Google Shape;234;p21"/>
          <p:cNvSpPr txBox="1"/>
          <p:nvPr>
            <p:ph idx="7" type="body"/>
          </p:nvPr>
        </p:nvSpPr>
        <p:spPr>
          <a:xfrm>
            <a:off x="2870390" y="3543425"/>
            <a:ext cx="1908900" cy="1760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SQL DDL statements &amp;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Data Importation</a:t>
            </a:r>
            <a:endParaRPr b="1" sz="2000"/>
          </a:p>
        </p:txBody>
      </p:sp>
      <p:sp>
        <p:nvSpPr>
          <p:cNvPr id="235" name="Google Shape;235;p21"/>
          <p:cNvSpPr txBox="1"/>
          <p:nvPr>
            <p:ph idx="2" type="subTitle"/>
          </p:nvPr>
        </p:nvSpPr>
        <p:spPr>
          <a:xfrm>
            <a:off x="2857340" y="2697000"/>
            <a:ext cx="19089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6" name="Google Shape;236;p21"/>
          <p:cNvSpPr txBox="1"/>
          <p:nvPr>
            <p:ph idx="8" type="body"/>
          </p:nvPr>
        </p:nvSpPr>
        <p:spPr>
          <a:xfrm>
            <a:off x="5150254" y="3543425"/>
            <a:ext cx="1908900" cy="1760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SQL Query Development for Bird Strike Analysis</a:t>
            </a:r>
            <a:endParaRPr b="1" sz="2000"/>
          </a:p>
        </p:txBody>
      </p:sp>
      <p:sp>
        <p:nvSpPr>
          <p:cNvPr id="237" name="Google Shape;237;p21"/>
          <p:cNvSpPr txBox="1"/>
          <p:nvPr>
            <p:ph idx="3" type="subTitle"/>
          </p:nvPr>
        </p:nvSpPr>
        <p:spPr>
          <a:xfrm>
            <a:off x="5141554" y="2697000"/>
            <a:ext cx="19089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8" name="Google Shape;238;p21"/>
          <p:cNvSpPr txBox="1"/>
          <p:nvPr>
            <p:ph idx="9" type="body"/>
          </p:nvPr>
        </p:nvSpPr>
        <p:spPr>
          <a:xfrm>
            <a:off x="7425769" y="3543425"/>
            <a:ext cx="1908900" cy="1760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Bird Strikes Comparative Column Chart Creation</a:t>
            </a:r>
            <a:endParaRPr b="1" sz="2000"/>
          </a:p>
        </p:txBody>
      </p:sp>
      <p:sp>
        <p:nvSpPr>
          <p:cNvPr id="239" name="Google Shape;239;p21"/>
          <p:cNvSpPr txBox="1"/>
          <p:nvPr>
            <p:ph idx="4" type="subTitle"/>
          </p:nvPr>
        </p:nvSpPr>
        <p:spPr>
          <a:xfrm>
            <a:off x="7425769" y="2697000"/>
            <a:ext cx="19089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04</a:t>
            </a:r>
            <a:endParaRPr/>
          </a:p>
        </p:txBody>
      </p:sp>
      <p:sp>
        <p:nvSpPr>
          <p:cNvPr id="240" name="Google Shape;240;p21"/>
          <p:cNvSpPr txBox="1"/>
          <p:nvPr>
            <p:ph idx="5" type="subTitle"/>
          </p:nvPr>
        </p:nvSpPr>
        <p:spPr>
          <a:xfrm>
            <a:off x="9709984" y="2697000"/>
            <a:ext cx="19089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41" name="Google Shape;241;p21"/>
          <p:cNvSpPr txBox="1"/>
          <p:nvPr>
            <p:ph idx="6" type="body"/>
          </p:nvPr>
        </p:nvSpPr>
        <p:spPr>
          <a:xfrm>
            <a:off x="590525" y="3543425"/>
            <a:ext cx="1908900" cy="1760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Conceptual Model</a:t>
            </a:r>
            <a:r>
              <a:rPr b="1" lang="en" sz="2000"/>
              <a:t> &amp;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Relational Schema</a:t>
            </a:r>
            <a:endParaRPr b="1" sz="2000"/>
          </a:p>
        </p:txBody>
      </p:sp>
      <p:sp>
        <p:nvSpPr>
          <p:cNvPr id="242" name="Google Shape;242;p21"/>
          <p:cNvSpPr txBox="1"/>
          <p:nvPr>
            <p:ph idx="13" type="body"/>
          </p:nvPr>
        </p:nvSpPr>
        <p:spPr>
          <a:xfrm>
            <a:off x="9701309" y="3737900"/>
            <a:ext cx="1908900" cy="1760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Bird Strike Deletion Stored Procedure Implementation</a:t>
            </a:r>
            <a:endParaRPr b="1" sz="2000"/>
          </a:p>
        </p:txBody>
      </p:sp>
      <p:grpSp>
        <p:nvGrpSpPr>
          <p:cNvPr id="243" name="Google Shape;243;p21"/>
          <p:cNvGrpSpPr/>
          <p:nvPr/>
        </p:nvGrpSpPr>
        <p:grpSpPr>
          <a:xfrm>
            <a:off x="27875" y="3285725"/>
            <a:ext cx="12165000" cy="250500"/>
            <a:chOff x="27875" y="3285725"/>
            <a:chExt cx="12165000" cy="250500"/>
          </a:xfrm>
        </p:grpSpPr>
        <p:cxnSp>
          <p:nvCxnSpPr>
            <p:cNvPr id="244" name="Google Shape;244;p21"/>
            <p:cNvCxnSpPr/>
            <p:nvPr/>
          </p:nvCxnSpPr>
          <p:spPr>
            <a:xfrm>
              <a:off x="27875" y="3410975"/>
              <a:ext cx="121650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" name="Google Shape;245;p21"/>
            <p:cNvCxnSpPr/>
            <p:nvPr/>
          </p:nvCxnSpPr>
          <p:spPr>
            <a:xfrm>
              <a:off x="1527575" y="3285725"/>
              <a:ext cx="0" cy="2505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" name="Google Shape;246;p21"/>
            <p:cNvCxnSpPr/>
            <p:nvPr/>
          </p:nvCxnSpPr>
          <p:spPr>
            <a:xfrm>
              <a:off x="3811788" y="3285725"/>
              <a:ext cx="0" cy="2505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21"/>
            <p:cNvCxnSpPr/>
            <p:nvPr/>
          </p:nvCxnSpPr>
          <p:spPr>
            <a:xfrm>
              <a:off x="6096000" y="3285725"/>
              <a:ext cx="0" cy="2505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21"/>
            <p:cNvCxnSpPr/>
            <p:nvPr/>
          </p:nvCxnSpPr>
          <p:spPr>
            <a:xfrm>
              <a:off x="8380213" y="3285725"/>
              <a:ext cx="0" cy="2505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" name="Google Shape;249;p21"/>
            <p:cNvCxnSpPr/>
            <p:nvPr/>
          </p:nvCxnSpPr>
          <p:spPr>
            <a:xfrm>
              <a:off x="10664425" y="3285725"/>
              <a:ext cx="0" cy="250500"/>
            </a:xfrm>
            <a:prstGeom prst="straightConnector1">
              <a:avLst/>
            </a:prstGeom>
            <a:noFill/>
            <a:ln cap="rnd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0" name="Google Shape;250;p21"/>
          <p:cNvSpPr txBox="1"/>
          <p:nvPr/>
        </p:nvSpPr>
        <p:spPr>
          <a:xfrm>
            <a:off x="1125750" y="5801425"/>
            <a:ext cx="8037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Part 1</a:t>
            </a:r>
            <a:endParaRPr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251" name="Google Shape;251;p21"/>
          <p:cNvSpPr txBox="1"/>
          <p:nvPr/>
        </p:nvSpPr>
        <p:spPr>
          <a:xfrm>
            <a:off x="3358038" y="5697725"/>
            <a:ext cx="9075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Part 2&amp;3</a:t>
            </a:r>
            <a:endParaRPr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252" name="Google Shape;252;p21"/>
          <p:cNvSpPr txBox="1"/>
          <p:nvPr/>
        </p:nvSpPr>
        <p:spPr>
          <a:xfrm>
            <a:off x="5462150" y="5697725"/>
            <a:ext cx="11121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Part 4&amp;5&amp;6</a:t>
            </a:r>
            <a:endParaRPr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7986600" y="5671775"/>
            <a:ext cx="9075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Part 7</a:t>
            </a:r>
            <a:endParaRPr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10306450" y="5699975"/>
            <a:ext cx="9075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Part 8</a:t>
            </a:r>
            <a:endParaRPr>
              <a:latin typeface="Andika"/>
              <a:ea typeface="Andika"/>
              <a:cs typeface="Andika"/>
              <a:sym typeface="Andik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9"/>
          <p:cNvSpPr txBox="1"/>
          <p:nvPr>
            <p:ph type="title"/>
          </p:nvPr>
        </p:nvSpPr>
        <p:spPr>
          <a:xfrm>
            <a:off x="941650" y="678075"/>
            <a:ext cx="10268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100">
                <a:solidFill>
                  <a:schemeClr val="lt2"/>
                </a:solidFill>
              </a:rPr>
              <a:t>Bird strikes chart</a:t>
            </a:r>
            <a:endParaRPr sz="5100">
              <a:solidFill>
                <a:schemeClr val="lt2"/>
              </a:solidFill>
            </a:endParaRPr>
          </a:p>
        </p:txBody>
      </p:sp>
      <p:sp>
        <p:nvSpPr>
          <p:cNvPr id="394" name="Google Shape;394;p39"/>
          <p:cNvSpPr txBox="1"/>
          <p:nvPr/>
        </p:nvSpPr>
        <p:spPr>
          <a:xfrm>
            <a:off x="941650" y="1827175"/>
            <a:ext cx="3499200" cy="4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ndika"/>
              <a:buNone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It is more dangerous during landing than take-off from 2008 to 2011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None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The relative ratio for the phase of flight in the bird strike incident is stable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</p:txBody>
      </p:sp>
      <p:pic>
        <p:nvPicPr>
          <p:cNvPr id="395" name="Google Shape;3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825" y="1888437"/>
            <a:ext cx="6485276" cy="400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0"/>
          <p:cNvSpPr txBox="1"/>
          <p:nvPr>
            <p:ph type="title"/>
          </p:nvPr>
        </p:nvSpPr>
        <p:spPr>
          <a:xfrm>
            <a:off x="941650" y="678075"/>
            <a:ext cx="10268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100">
                <a:solidFill>
                  <a:schemeClr val="lt2"/>
                </a:solidFill>
              </a:rPr>
              <a:t>Bird strikes chart</a:t>
            </a:r>
            <a:endParaRPr sz="5100">
              <a:solidFill>
                <a:schemeClr val="lt2"/>
              </a:solidFill>
            </a:endParaRPr>
          </a:p>
        </p:txBody>
      </p:sp>
      <p:sp>
        <p:nvSpPr>
          <p:cNvPr id="401" name="Google Shape;401;p40"/>
          <p:cNvSpPr txBox="1"/>
          <p:nvPr/>
        </p:nvSpPr>
        <p:spPr>
          <a:xfrm>
            <a:off x="941650" y="1827175"/>
            <a:ext cx="10268700" cy="4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ndika"/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</p:txBody>
      </p:sp>
      <p:pic>
        <p:nvPicPr>
          <p:cNvPr id="402" name="Google Shape;4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202" y="1627100"/>
            <a:ext cx="6683608" cy="412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"/>
          <p:cNvSpPr txBox="1"/>
          <p:nvPr>
            <p:ph type="title"/>
          </p:nvPr>
        </p:nvSpPr>
        <p:spPr>
          <a:xfrm>
            <a:off x="941650" y="678075"/>
            <a:ext cx="10268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100">
                <a:solidFill>
                  <a:schemeClr val="lt2"/>
                </a:solidFill>
              </a:rPr>
              <a:t>Bird strikes chart</a:t>
            </a:r>
            <a:endParaRPr sz="5100">
              <a:solidFill>
                <a:schemeClr val="lt2"/>
              </a:solidFill>
            </a:endParaRPr>
          </a:p>
        </p:txBody>
      </p:sp>
      <p:sp>
        <p:nvSpPr>
          <p:cNvPr id="408" name="Google Shape;408;p41"/>
          <p:cNvSpPr txBox="1"/>
          <p:nvPr/>
        </p:nvSpPr>
        <p:spPr>
          <a:xfrm>
            <a:off x="941650" y="1827175"/>
            <a:ext cx="10268700" cy="4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ndika"/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</p:txBody>
      </p:sp>
      <p:pic>
        <p:nvPicPr>
          <p:cNvPr id="409" name="Google Shape;4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750" y="1715325"/>
            <a:ext cx="6864649" cy="424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/>
          <p:cNvSpPr txBox="1"/>
          <p:nvPr>
            <p:ph type="title"/>
          </p:nvPr>
        </p:nvSpPr>
        <p:spPr>
          <a:xfrm>
            <a:off x="941650" y="678075"/>
            <a:ext cx="10268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100">
                <a:solidFill>
                  <a:schemeClr val="lt2"/>
                </a:solidFill>
              </a:rPr>
              <a:t>Bird strikes chart</a:t>
            </a:r>
            <a:endParaRPr sz="5100">
              <a:solidFill>
                <a:schemeClr val="lt2"/>
              </a:solidFill>
            </a:endParaRPr>
          </a:p>
        </p:txBody>
      </p:sp>
      <p:sp>
        <p:nvSpPr>
          <p:cNvPr id="415" name="Google Shape;415;p42"/>
          <p:cNvSpPr txBox="1"/>
          <p:nvPr/>
        </p:nvSpPr>
        <p:spPr>
          <a:xfrm>
            <a:off x="941650" y="1827175"/>
            <a:ext cx="10268700" cy="4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ndika"/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</p:txBody>
      </p:sp>
      <p:pic>
        <p:nvPicPr>
          <p:cNvPr id="416" name="Google Shape;4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2387" y="1973925"/>
            <a:ext cx="5807225" cy="358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"/>
          <p:cNvSpPr txBox="1"/>
          <p:nvPr>
            <p:ph type="title"/>
          </p:nvPr>
        </p:nvSpPr>
        <p:spPr>
          <a:xfrm>
            <a:off x="3435475" y="3317975"/>
            <a:ext cx="7829400" cy="1691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5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Bird Strike Deletion Stored Procedure Implementation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0">
              <a:solidFill>
                <a:schemeClr val="accent3"/>
              </a:solidFill>
            </a:endParaRPr>
          </a:p>
        </p:txBody>
      </p:sp>
      <p:sp>
        <p:nvSpPr>
          <p:cNvPr id="422" name="Google Shape;422;p43"/>
          <p:cNvSpPr/>
          <p:nvPr/>
        </p:nvSpPr>
        <p:spPr>
          <a:xfrm>
            <a:off x="452775" y="3317975"/>
            <a:ext cx="2217600" cy="22176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3"/>
          <p:cNvSpPr/>
          <p:nvPr/>
        </p:nvSpPr>
        <p:spPr>
          <a:xfrm>
            <a:off x="1186262" y="3894088"/>
            <a:ext cx="750636" cy="106536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B6D7A8"/>
                </a:solidFill>
                <a:latin typeface="Luckiest Guy"/>
              </a:rPr>
              <a:t>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4"/>
          <p:cNvSpPr txBox="1"/>
          <p:nvPr>
            <p:ph type="title"/>
          </p:nvPr>
        </p:nvSpPr>
        <p:spPr>
          <a:xfrm>
            <a:off x="941650" y="678075"/>
            <a:ext cx="10268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lt2"/>
                </a:solidFill>
              </a:rPr>
              <a:t>create a stored procedure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29" name="Google Shape;429;p44"/>
          <p:cNvSpPr txBox="1"/>
          <p:nvPr/>
        </p:nvSpPr>
        <p:spPr>
          <a:xfrm>
            <a:off x="1033272" y="1827175"/>
            <a:ext cx="10268700" cy="4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create a stored procedure that can delete an </a:t>
            </a: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 incident </a:t>
            </a:r>
            <a:r>
              <a:rPr lang="en">
                <a:latin typeface="Andika"/>
                <a:ea typeface="Andika"/>
                <a:cs typeface="Andika"/>
                <a:sym typeface="Andika"/>
              </a:rPr>
              <a:t>with an input of RecordID from the table incident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</p:txBody>
      </p:sp>
      <p:pic>
        <p:nvPicPr>
          <p:cNvPr id="430" name="Google Shape;4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150" y="2511185"/>
            <a:ext cx="9328200" cy="276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5"/>
          <p:cNvSpPr txBox="1"/>
          <p:nvPr>
            <p:ph type="title"/>
          </p:nvPr>
        </p:nvSpPr>
        <p:spPr>
          <a:xfrm>
            <a:off x="941650" y="678075"/>
            <a:ext cx="10268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lt2"/>
                </a:solidFill>
              </a:rPr>
              <a:t>Show stored procedure </a:t>
            </a:r>
            <a:endParaRPr sz="5100">
              <a:solidFill>
                <a:schemeClr val="lt2"/>
              </a:solidFill>
            </a:endParaRPr>
          </a:p>
        </p:txBody>
      </p:sp>
      <p:sp>
        <p:nvSpPr>
          <p:cNvPr id="436" name="Google Shape;436;p45"/>
          <p:cNvSpPr txBox="1"/>
          <p:nvPr/>
        </p:nvSpPr>
        <p:spPr>
          <a:xfrm>
            <a:off x="941650" y="1827175"/>
            <a:ext cx="10268700" cy="4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Before we call the stored procedure, there is an incident of ID 200011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</p:txBody>
      </p:sp>
      <p:pic>
        <p:nvPicPr>
          <p:cNvPr id="437" name="Google Shape;4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150" y="2714600"/>
            <a:ext cx="7265399" cy="23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6"/>
          <p:cNvSpPr txBox="1"/>
          <p:nvPr>
            <p:ph type="title"/>
          </p:nvPr>
        </p:nvSpPr>
        <p:spPr>
          <a:xfrm>
            <a:off x="941650" y="678075"/>
            <a:ext cx="10268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lt2"/>
                </a:solidFill>
              </a:rPr>
              <a:t>Call the stored procedure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43" name="Google Shape;443;p46"/>
          <p:cNvSpPr txBox="1"/>
          <p:nvPr/>
        </p:nvSpPr>
        <p:spPr>
          <a:xfrm>
            <a:off x="941650" y="1827175"/>
            <a:ext cx="10268700" cy="4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Call the stored procedure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The incident </a:t>
            </a: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with an RecordID of 200011 is gone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</p:txBody>
      </p:sp>
      <p:pic>
        <p:nvPicPr>
          <p:cNvPr id="444" name="Google Shape;4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300" y="3400975"/>
            <a:ext cx="8149350" cy="25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9300" y="2188900"/>
            <a:ext cx="6766569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47"/>
          <p:cNvPicPr preferRelativeResize="0"/>
          <p:nvPr/>
        </p:nvPicPr>
        <p:blipFill rotWithShape="1">
          <a:blip r:embed="rId3">
            <a:alphaModFix/>
          </a:blip>
          <a:srcRect b="0" l="5658" r="5658" t="0"/>
          <a:stretch/>
        </p:blipFill>
        <p:spPr>
          <a:xfrm>
            <a:off x="760100" y="825325"/>
            <a:ext cx="5335800" cy="3886800"/>
          </a:xfrm>
          <a:prstGeom prst="roundRect">
            <a:avLst>
              <a:gd fmla="val 0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1" name="Google Shape;451;p47"/>
          <p:cNvSpPr txBox="1"/>
          <p:nvPr>
            <p:ph idx="4294967295" type="title"/>
          </p:nvPr>
        </p:nvSpPr>
        <p:spPr>
          <a:xfrm>
            <a:off x="6508475" y="944175"/>
            <a:ext cx="4910400" cy="3618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2"/>
                </a:solidFill>
              </a:rPr>
              <a:t>T</a:t>
            </a:r>
            <a:r>
              <a:rPr lang="en" sz="6000">
                <a:solidFill>
                  <a:schemeClr val="lt2"/>
                </a:solidFill>
              </a:rPr>
              <a:t>h</a:t>
            </a:r>
            <a:r>
              <a:rPr lang="en" sz="6000">
                <a:solidFill>
                  <a:schemeClr val="accent1"/>
                </a:solidFill>
              </a:rPr>
              <a:t>a</a:t>
            </a:r>
            <a:r>
              <a:rPr lang="en" sz="6000">
                <a:solidFill>
                  <a:schemeClr val="accent2"/>
                </a:solidFill>
              </a:rPr>
              <a:t>n</a:t>
            </a:r>
            <a:r>
              <a:rPr lang="en" sz="6000">
                <a:solidFill>
                  <a:schemeClr val="accent3"/>
                </a:solidFill>
              </a:rPr>
              <a:t>k</a:t>
            </a:r>
            <a:r>
              <a:rPr lang="en" sz="6000"/>
              <a:t> </a:t>
            </a:r>
            <a:r>
              <a:rPr lang="en" sz="6000">
                <a:solidFill>
                  <a:schemeClr val="accent4"/>
                </a:solidFill>
              </a:rPr>
              <a:t>y</a:t>
            </a:r>
            <a:r>
              <a:rPr lang="en" sz="6000">
                <a:solidFill>
                  <a:schemeClr val="accent5"/>
                </a:solidFill>
              </a:rPr>
              <a:t>o</a:t>
            </a:r>
            <a:r>
              <a:rPr lang="en" sz="6000">
                <a:solidFill>
                  <a:schemeClr val="accent6"/>
                </a:solidFill>
              </a:rPr>
              <a:t>u</a:t>
            </a:r>
            <a:r>
              <a:rPr lang="en" sz="6000">
                <a:solidFill>
                  <a:schemeClr val="dk2"/>
                </a:solidFill>
              </a:rPr>
              <a:t>!</a:t>
            </a:r>
            <a:endParaRPr sz="6200">
              <a:solidFill>
                <a:srgbClr val="DD7E6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2785025" y="905025"/>
            <a:ext cx="7665300" cy="87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Conceptual Model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260" name="Google Shape;260;p22"/>
          <p:cNvSpPr/>
          <p:nvPr/>
        </p:nvSpPr>
        <p:spPr>
          <a:xfrm>
            <a:off x="145150" y="152400"/>
            <a:ext cx="2217600" cy="22176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2"/>
          <p:cNvSpPr/>
          <p:nvPr/>
        </p:nvSpPr>
        <p:spPr>
          <a:xfrm>
            <a:off x="972462" y="741075"/>
            <a:ext cx="562977" cy="104024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2"/>
                </a:solidFill>
                <a:latin typeface="Luckiest Guy"/>
              </a:rPr>
              <a:t>1</a:t>
            </a:r>
          </a:p>
        </p:txBody>
      </p:sp>
      <p:sp>
        <p:nvSpPr>
          <p:cNvPr id="262" name="Google Shape;262;p22"/>
          <p:cNvSpPr txBox="1"/>
          <p:nvPr/>
        </p:nvSpPr>
        <p:spPr>
          <a:xfrm>
            <a:off x="6180675" y="1781325"/>
            <a:ext cx="4942500" cy="4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Overview of the Conceptual Model: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The conceptual model visualizes the structure of a database designed to record and analyze bird strike incidents.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Key Entities: Aircraft, Airport, Wildlife, and Incident.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Relationships: Defined by Primary Keys (PK) and Foreign Keys (FK) connecting various entities.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Next page!</a:t>
            </a:r>
            <a:endParaRPr>
              <a:latin typeface="Andika"/>
              <a:ea typeface="Andika"/>
              <a:cs typeface="Andika"/>
              <a:sym typeface="Andika"/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925" y="2193263"/>
            <a:ext cx="4503199" cy="247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type="title"/>
          </p:nvPr>
        </p:nvSpPr>
        <p:spPr>
          <a:xfrm>
            <a:off x="2785025" y="905025"/>
            <a:ext cx="7665300" cy="87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Relational Schema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269" name="Google Shape;269;p23"/>
          <p:cNvSpPr/>
          <p:nvPr/>
        </p:nvSpPr>
        <p:spPr>
          <a:xfrm>
            <a:off x="145150" y="152400"/>
            <a:ext cx="2217600" cy="22176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/>
          <p:nvPr/>
        </p:nvSpPr>
        <p:spPr>
          <a:xfrm>
            <a:off x="972462" y="741075"/>
            <a:ext cx="562977" cy="104024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2"/>
                </a:solidFill>
                <a:latin typeface="Luckiest Guy"/>
              </a:rPr>
              <a:t>1</a:t>
            </a:r>
          </a:p>
        </p:txBody>
      </p:sp>
      <p:pic>
        <p:nvPicPr>
          <p:cNvPr id="271" name="Google Shape;2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550" y="2168450"/>
            <a:ext cx="8356751" cy="327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>
            <p:ph type="title"/>
          </p:nvPr>
        </p:nvSpPr>
        <p:spPr>
          <a:xfrm>
            <a:off x="3770925" y="3196075"/>
            <a:ext cx="4559400" cy="287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100">
                <a:solidFill>
                  <a:schemeClr val="lt2"/>
                </a:solidFill>
              </a:rPr>
              <a:t>SQL DDL statements &amp; Data Importation</a:t>
            </a:r>
            <a:endParaRPr sz="51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1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solidFill>
                <a:schemeClr val="lt2"/>
              </a:solidFill>
            </a:endParaRPr>
          </a:p>
        </p:txBody>
      </p:sp>
      <p:sp>
        <p:nvSpPr>
          <p:cNvPr id="277" name="Google Shape;277;p24"/>
          <p:cNvSpPr/>
          <p:nvPr/>
        </p:nvSpPr>
        <p:spPr>
          <a:xfrm>
            <a:off x="4941825" y="-123187"/>
            <a:ext cx="2217600" cy="22176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4"/>
          <p:cNvSpPr/>
          <p:nvPr/>
        </p:nvSpPr>
        <p:spPr>
          <a:xfrm>
            <a:off x="5696737" y="453675"/>
            <a:ext cx="707785" cy="106388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4"/>
                </a:solidFill>
                <a:latin typeface="Luckiest Guy"/>
              </a:rPr>
              <a:t>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>
            <p:ph type="title"/>
          </p:nvPr>
        </p:nvSpPr>
        <p:spPr>
          <a:xfrm>
            <a:off x="941650" y="678075"/>
            <a:ext cx="10268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lt2"/>
                </a:solidFill>
              </a:rPr>
              <a:t>SQL DDL statements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941650" y="1827175"/>
            <a:ext cx="10268700" cy="4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dika"/>
                <a:ea typeface="Andika"/>
                <a:cs typeface="Andika"/>
                <a:sym typeface="Andika"/>
              </a:rPr>
              <a:t>Tables Overview:</a:t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dika"/>
              <a:ea typeface="Andika"/>
              <a:cs typeface="Andika"/>
              <a:sym typeface="And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Airport Table: Holds data about airports, with AirportID as a primary key.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Wildlife Table: Records wildlife incidents, identified by WildlifeID.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Aircraft Table: Lists aircrafts, where AircraftID is the primary key and NumberOfEngines is constrained to 1-4.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Incident Table: Contains incident reports linking all the above entities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Key Points: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Use of primary keys (PK) to uniquely identify table entries.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Enforcement of relationships through foreign keys (FK).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Column constraints to ensure data integrity (e.g., NOT NULL, CHECK constraints).</a:t>
            </a:r>
            <a:endParaRPr>
              <a:latin typeface="Andika"/>
              <a:ea typeface="Andika"/>
              <a:cs typeface="Andika"/>
              <a:sym typeface="Andik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/>
          <p:nvPr>
            <p:ph type="title"/>
          </p:nvPr>
        </p:nvSpPr>
        <p:spPr>
          <a:xfrm>
            <a:off x="941650" y="678075"/>
            <a:ext cx="10268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lt2"/>
                </a:solidFill>
              </a:rPr>
              <a:t>SQL DDL statements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90" name="Google Shape;290;p26"/>
          <p:cNvSpPr txBox="1"/>
          <p:nvPr/>
        </p:nvSpPr>
        <p:spPr>
          <a:xfrm>
            <a:off x="941650" y="1827175"/>
            <a:ext cx="10268700" cy="41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Constraints &amp; Relationships: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PK/FK Constraints: Ensure the relational integrity between tables.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CHECK Constraints: Validate data upon entry (e.g., NumberOfEngines, PhaseOfFlight).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Data Types and Defaults: Discuss the choice of data types like VARCHAR, INT, NUMERIC, BOOLEAN, and the use of defaults where applicable.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>
            <p:ph type="title"/>
          </p:nvPr>
        </p:nvSpPr>
        <p:spPr>
          <a:xfrm>
            <a:off x="941650" y="678075"/>
            <a:ext cx="10268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100">
                <a:solidFill>
                  <a:schemeClr val="lt2"/>
                </a:solidFill>
              </a:rPr>
              <a:t>Data Importation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96" name="Google Shape;296;p27"/>
          <p:cNvSpPr txBox="1"/>
          <p:nvPr/>
        </p:nvSpPr>
        <p:spPr>
          <a:xfrm>
            <a:off x="941650" y="1827175"/>
            <a:ext cx="10268700" cy="36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Slide 1: Data Cleaning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Remove all data rows where aircraft type is empty/null.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Remove all data rows where the number of engines is not between 1 and 4.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Slide 2: Data Processing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Generate a primary key, AircraftID, for the Aircraft Table.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Generate a primary key, AirportID, for the Airport Table.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Generate a primary key, WildlifeID, for the Wildlife Table.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Slide 3: Data Mapping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At the incident record level, map relevant foreign keys from Aircraft, Airport, and Wildlife Tables.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/>
          <p:nvPr>
            <p:ph type="title"/>
          </p:nvPr>
        </p:nvSpPr>
        <p:spPr>
          <a:xfrm>
            <a:off x="941650" y="678075"/>
            <a:ext cx="10268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lt2"/>
                </a:solidFill>
              </a:rPr>
              <a:t>Data Importation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961663" y="1488550"/>
            <a:ext cx="10268700" cy="42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Step 4: Creating DataFrame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Create Aircraft, Airport and Wildlife  dataframe with unique rows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dika"/>
              <a:buChar char="●"/>
            </a:pPr>
            <a:r>
              <a:rPr lang="en">
                <a:latin typeface="Andika"/>
                <a:ea typeface="Andika"/>
                <a:cs typeface="Andika"/>
                <a:sym typeface="Andika"/>
              </a:rPr>
              <a:t>Create incident dataframe</a:t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dika"/>
              <a:ea typeface="Andika"/>
              <a:cs typeface="Andika"/>
              <a:sym typeface="Andika"/>
            </a:endParaRPr>
          </a:p>
        </p:txBody>
      </p:sp>
      <p:pic>
        <p:nvPicPr>
          <p:cNvPr id="303" name="Google Shape;3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488" y="2089175"/>
            <a:ext cx="9254926" cy="6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3500" y="2792738"/>
            <a:ext cx="5766301" cy="5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7550" y="3440350"/>
            <a:ext cx="9535851" cy="5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3501" y="4588700"/>
            <a:ext cx="9736551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000000"/>
      </a:dk1>
      <a:lt1>
        <a:srgbClr val="FFFFFF"/>
      </a:lt1>
      <a:dk2>
        <a:srgbClr val="6BB590"/>
      </a:dk2>
      <a:lt2>
        <a:srgbClr val="4D9FA5"/>
      </a:lt2>
      <a:accent1>
        <a:srgbClr val="6373B9"/>
      </a:accent1>
      <a:accent2>
        <a:srgbClr val="C06CC2"/>
      </a:accent2>
      <a:accent3>
        <a:srgbClr val="EB83A6"/>
      </a:accent3>
      <a:accent4>
        <a:srgbClr val="ED873B"/>
      </a:accent4>
      <a:accent5>
        <a:srgbClr val="F2B836"/>
      </a:accent5>
      <a:accent6>
        <a:srgbClr val="A4BC7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